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82" r:id="rId3"/>
    <p:sldId id="383" r:id="rId4"/>
    <p:sldId id="361" r:id="rId5"/>
    <p:sldId id="386" r:id="rId6"/>
    <p:sldId id="389" r:id="rId7"/>
    <p:sldId id="391" r:id="rId8"/>
    <p:sldId id="395" r:id="rId9"/>
    <p:sldId id="392" r:id="rId10"/>
    <p:sldId id="393" r:id="rId11"/>
    <p:sldId id="396" r:id="rId12"/>
    <p:sldId id="397" r:id="rId13"/>
    <p:sldId id="398" r:id="rId14"/>
    <p:sldId id="316" r:id="rId15"/>
    <p:sldId id="401" r:id="rId16"/>
    <p:sldId id="403" r:id="rId17"/>
    <p:sldId id="400" r:id="rId18"/>
    <p:sldId id="405" r:id="rId19"/>
    <p:sldId id="407" r:id="rId20"/>
    <p:sldId id="406" r:id="rId21"/>
    <p:sldId id="384" r:id="rId22"/>
    <p:sldId id="319" r:id="rId23"/>
    <p:sldId id="372" r:id="rId24"/>
    <p:sldId id="357" r:id="rId25"/>
    <p:sldId id="369" r:id="rId26"/>
    <p:sldId id="371" r:id="rId27"/>
    <p:sldId id="385" r:id="rId28"/>
    <p:sldId id="363" r:id="rId29"/>
    <p:sldId id="364" r:id="rId30"/>
  </p:sldIdLst>
  <p:sldSz cx="12192000" cy="6858000"/>
  <p:notesSz cx="6858000" cy="9144000"/>
  <p:embeddedFontLst>
    <p:embeddedFont>
      <p:font typeface="Acumin Pro" panose="020B0504020202020204" pitchFamily="34" charset="0"/>
      <p:regular r:id="rId33"/>
      <p:bold r:id="rId34"/>
      <p:italic r:id="rId35"/>
      <p:boldItalic r:id="rId36"/>
    </p:embeddedFont>
    <p:embeddedFont>
      <p:font typeface="Acumin Pro ExtraCondensed" panose="020B0604020202020204" charset="0"/>
      <p:regular r:id="rId37"/>
      <p:bold r:id="rId38"/>
      <p:italic r:id="rId39"/>
      <p:boldItalic r:id="rId40"/>
    </p:embeddedFont>
    <p:embeddedFont>
      <p:font typeface="Acumin Pro Semibold" panose="020B0604020202020204" charset="0"/>
      <p:regular r:id="rId41"/>
      <p:bold r:id="rId42"/>
      <p:italic r:id="rId43"/>
      <p:boldItalic r:id="rId44"/>
    </p:embeddedFont>
    <p:embeddedFont>
      <p:font typeface="Acumin Pro SemiCondensed" panose="020B0604020202020204" charset="0"/>
      <p:regular r:id="rId45"/>
      <p:bold r:id="rId46"/>
      <p:italic r:id="rId47"/>
      <p:boldItalic r:id="rId48"/>
    </p:embeddedFont>
    <p:embeddedFont>
      <p:font typeface="Aptos Narrow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CF68241-0CF2-4FC3-9E8A-656CDB1C6A42}">
          <p14:sldIdLst>
            <p14:sldId id="256"/>
            <p14:sldId id="382"/>
          </p14:sldIdLst>
        </p14:section>
        <p14:section name="AI Workloads" id="{722EBD79-3FDC-4272-A513-33D049E97796}">
          <p14:sldIdLst>
            <p14:sldId id="383"/>
            <p14:sldId id="361"/>
          </p14:sldIdLst>
        </p14:section>
        <p14:section name="Memory-Compute Model" id="{E9044317-D8D1-490D-AB5E-29A63DBBF2D1}">
          <p14:sldIdLst>
            <p14:sldId id="386"/>
            <p14:sldId id="389"/>
            <p14:sldId id="391"/>
            <p14:sldId id="395"/>
            <p14:sldId id="392"/>
            <p14:sldId id="393"/>
          </p14:sldIdLst>
        </p14:section>
        <p14:section name="Data Reuse and Roofline" id="{0E87672E-94EF-41B6-9F22-617C003A6FC1}">
          <p14:sldIdLst>
            <p14:sldId id="396"/>
            <p14:sldId id="397"/>
            <p14:sldId id="398"/>
            <p14:sldId id="316"/>
            <p14:sldId id="401"/>
            <p14:sldId id="403"/>
            <p14:sldId id="400"/>
            <p14:sldId id="405"/>
            <p14:sldId id="407"/>
            <p14:sldId id="406"/>
            <p14:sldId id="384"/>
            <p14:sldId id="319"/>
            <p14:sldId id="372"/>
            <p14:sldId id="357"/>
            <p14:sldId id="369"/>
            <p14:sldId id="371"/>
            <p14:sldId id="385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70619B-E747-9156-EABD-D07424C0D906}" name="Sharma, Tanvi" initials="ST" userId="S::sharm418@purdue.edu::a3f5c069-05e7-4a57-a6fd-99fa0bc52e87" providerId="AD"/>
  <p188:author id="{555F8CBB-5D96-B5A0-3488-65A6507818D1}" name="Sharma, Deepika" initials="SD" userId="S::sharm444@purdue.edu::ae62ed5b-f865-439d-8ae2-b1197baf09d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, Kaushik" initials="RK" lastIdx="2" clrIdx="0">
    <p:extLst>
      <p:ext uri="{19B8F6BF-5375-455C-9EA6-DF929625EA0E}">
        <p15:presenceInfo xmlns:p15="http://schemas.microsoft.com/office/powerpoint/2012/main" userId="S-1-5-21-2147685005-3481175987-295382041-225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CC"/>
    <a:srgbClr val="FF6600"/>
    <a:srgbClr val="FAEADB"/>
    <a:srgbClr val="FDD9CA"/>
    <a:srgbClr val="FFDBC1"/>
    <a:srgbClr val="FFE5A8"/>
    <a:srgbClr val="FDE69C"/>
    <a:srgbClr val="FFE6A3"/>
    <a:srgbClr val="AC1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i Sharma" userId="a3f5c069-05e7-4a57-a6fd-99fa0bc52e87" providerId="ADAL" clId="{4009EBA1-2098-4C38-BB71-D26D2EDCACB7}"/>
    <pc:docChg chg="undo custSel addSld delSld modSld sldOrd modMainMaster addSection modSection">
      <pc:chgData name="Tanvi Sharma" userId="a3f5c069-05e7-4a57-a6fd-99fa0bc52e87" providerId="ADAL" clId="{4009EBA1-2098-4C38-BB71-D26D2EDCACB7}" dt="2025-06-21T12:00:42.765" v="7557" actId="20577"/>
      <pc:docMkLst>
        <pc:docMk/>
      </pc:docMkLst>
      <pc:sldChg chg="addSp modSp mod">
        <pc:chgData name="Tanvi Sharma" userId="a3f5c069-05e7-4a57-a6fd-99fa0bc52e87" providerId="ADAL" clId="{4009EBA1-2098-4C38-BB71-D26D2EDCACB7}" dt="2025-06-21T12:00:42.765" v="7557" actId="20577"/>
        <pc:sldMkLst>
          <pc:docMk/>
          <pc:sldMk cId="1465948224" sldId="256"/>
        </pc:sldMkLst>
        <pc:spChg chg="mod">
          <ac:chgData name="Tanvi Sharma" userId="a3f5c069-05e7-4a57-a6fd-99fa0bc52e87" providerId="ADAL" clId="{4009EBA1-2098-4C38-BB71-D26D2EDCACB7}" dt="2025-06-20T13:50:53.469" v="258" actId="404"/>
          <ac:spMkLst>
            <pc:docMk/>
            <pc:sldMk cId="1465948224" sldId="256"/>
            <ac:spMk id="2" creationId="{2CF88ACE-F6D5-1014-113A-1CA31F85ECE0}"/>
          </ac:spMkLst>
        </pc:spChg>
        <pc:spChg chg="mod">
          <ac:chgData name="Tanvi Sharma" userId="a3f5c069-05e7-4a57-a6fd-99fa0bc52e87" providerId="ADAL" clId="{4009EBA1-2098-4C38-BB71-D26D2EDCACB7}" dt="2025-06-21T12:00:42.765" v="7557" actId="20577"/>
          <ac:spMkLst>
            <pc:docMk/>
            <pc:sldMk cId="1465948224" sldId="256"/>
            <ac:spMk id="3" creationId="{FD8A3D97-D587-F907-9111-F98B7D6155BF}"/>
          </ac:spMkLst>
        </pc:spChg>
        <pc:spChg chg="mod">
          <ac:chgData name="Tanvi Sharma" userId="a3f5c069-05e7-4a57-a6fd-99fa0bc52e87" providerId="ADAL" clId="{4009EBA1-2098-4C38-BB71-D26D2EDCACB7}" dt="2025-06-20T11:51:06.658" v="186" actId="20577"/>
          <ac:spMkLst>
            <pc:docMk/>
            <pc:sldMk cId="1465948224" sldId="256"/>
            <ac:spMk id="5" creationId="{66A0CF9A-2B78-2397-E976-419D08C662E3}"/>
          </ac:spMkLst>
        </pc:spChg>
        <pc:picChg chg="add mod">
          <ac:chgData name="Tanvi Sharma" userId="a3f5c069-05e7-4a57-a6fd-99fa0bc52e87" providerId="ADAL" clId="{4009EBA1-2098-4C38-BB71-D26D2EDCACB7}" dt="2025-06-20T11:55:25.073" v="201" actId="1076"/>
          <ac:picMkLst>
            <pc:docMk/>
            <pc:sldMk cId="1465948224" sldId="256"/>
            <ac:picMk id="7" creationId="{00963D3C-1870-44B5-AC91-F99FA5B7A177}"/>
          </ac:picMkLst>
        </pc:picChg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079506983" sldId="25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224890942" sldId="261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321138934" sldId="262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817914863" sldId="263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821603829" sldId="264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210326816" sldId="26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11704353" sldId="268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413642183" sldId="270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01620422" sldId="272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264220423" sldId="273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351100590" sldId="27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735890725" sldId="27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513677686" sldId="28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738299616" sldId="28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250178143" sldId="28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021503115" sldId="288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307643362" sldId="289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421524208" sldId="290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65177736" sldId="291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979013127" sldId="293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473325745" sldId="29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928327789" sldId="295"/>
        </pc:sldMkLst>
      </pc:sldChg>
      <pc:sldChg chg="del ord">
        <pc:chgData name="Tanvi Sharma" userId="a3f5c069-05e7-4a57-a6fd-99fa0bc52e87" providerId="ADAL" clId="{4009EBA1-2098-4C38-BB71-D26D2EDCACB7}" dt="2025-06-20T19:39:44.842" v="5348" actId="47"/>
        <pc:sldMkLst>
          <pc:docMk/>
          <pc:sldMk cId="2614746415" sldId="29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028438511" sldId="29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594182122" sldId="298"/>
        </pc:sldMkLst>
      </pc:sldChg>
      <pc:sldChg chg="del">
        <pc:chgData name="Tanvi Sharma" userId="a3f5c069-05e7-4a57-a6fd-99fa0bc52e87" providerId="ADAL" clId="{4009EBA1-2098-4C38-BB71-D26D2EDCACB7}" dt="2025-06-20T19:58:24.077" v="6198" actId="47"/>
        <pc:sldMkLst>
          <pc:docMk/>
          <pc:sldMk cId="2428023519" sldId="29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555896450" sldId="30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524325887" sldId="301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656565441" sldId="302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016549239" sldId="304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225141372" sldId="305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646625297" sldId="30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936880082" sldId="30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659699718" sldId="308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073046242" sldId="30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334957483" sldId="31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814275866" sldId="31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610875927" sldId="315"/>
        </pc:sldMkLst>
      </pc:sldChg>
      <pc:sldChg chg="modSp ord">
        <pc:chgData name="Tanvi Sharma" userId="a3f5c069-05e7-4a57-a6fd-99fa0bc52e87" providerId="ADAL" clId="{4009EBA1-2098-4C38-BB71-D26D2EDCACB7}" dt="2025-06-20T19:41:49.573" v="5407" actId="20577"/>
        <pc:sldMkLst>
          <pc:docMk/>
          <pc:sldMk cId="560528579" sldId="316"/>
        </pc:sldMkLst>
        <pc:spChg chg="mod">
          <ac:chgData name="Tanvi Sharma" userId="a3f5c069-05e7-4a57-a6fd-99fa0bc52e87" providerId="ADAL" clId="{4009EBA1-2098-4C38-BB71-D26D2EDCACB7}" dt="2025-06-20T19:41:49.573" v="5407" actId="20577"/>
          <ac:spMkLst>
            <pc:docMk/>
            <pc:sldMk cId="560528579" sldId="316"/>
            <ac:spMk id="2" creationId="{B427ABC2-B7D6-48A1-B2BC-4A7745F9681D}"/>
          </ac:spMkLst>
        </pc:spChg>
        <pc:spChg chg="mod">
          <ac:chgData name="Tanvi Sharma" userId="a3f5c069-05e7-4a57-a6fd-99fa0bc52e87" providerId="ADAL" clId="{4009EBA1-2098-4C38-BB71-D26D2EDCACB7}" dt="2025-06-20T19:41:19.216" v="5396" actId="20577"/>
          <ac:spMkLst>
            <pc:docMk/>
            <pc:sldMk cId="560528579" sldId="316"/>
            <ac:spMk id="4" creationId="{B7EAE397-CCC6-4D01-B64B-DFEF8EA8545F}"/>
          </ac:spMkLst>
        </pc:spChg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797756211" sldId="31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4283214844" sldId="318"/>
        </pc:sldMkLst>
      </pc:sldChg>
      <pc:sldChg chg="ord">
        <pc:chgData name="Tanvi Sharma" userId="a3f5c069-05e7-4a57-a6fd-99fa0bc52e87" providerId="ADAL" clId="{4009EBA1-2098-4C38-BB71-D26D2EDCACB7}" dt="2025-06-20T19:58:50.429" v="6201"/>
        <pc:sldMkLst>
          <pc:docMk/>
          <pc:sldMk cId="3117859968" sldId="319"/>
        </pc:sldMkLst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4165353226" sldId="357"/>
        </pc:sldMkLst>
      </pc:sldChg>
      <pc:sldChg chg="addSp delSp modSp mod delAnim modAnim">
        <pc:chgData name="Tanvi Sharma" userId="a3f5c069-05e7-4a57-a6fd-99fa0bc52e87" providerId="ADAL" clId="{4009EBA1-2098-4C38-BB71-D26D2EDCACB7}" dt="2025-06-20T23:48:24.027" v="7080"/>
        <pc:sldMkLst>
          <pc:docMk/>
          <pc:sldMk cId="3202053946" sldId="361"/>
        </pc:sldMkLst>
        <pc:spChg chg="mod">
          <ac:chgData name="Tanvi Sharma" userId="a3f5c069-05e7-4a57-a6fd-99fa0bc52e87" providerId="ADAL" clId="{4009EBA1-2098-4C38-BB71-D26D2EDCACB7}" dt="2025-06-20T15:55:26.904" v="2675" actId="20577"/>
          <ac:spMkLst>
            <pc:docMk/>
            <pc:sldMk cId="3202053946" sldId="361"/>
            <ac:spMk id="2" creationId="{6D679C3C-75A8-4F7D-B11C-D81026853F43}"/>
          </ac:spMkLst>
        </pc:spChg>
        <pc:spChg chg="del">
          <ac:chgData name="Tanvi Sharma" userId="a3f5c069-05e7-4a57-a6fd-99fa0bc52e87" providerId="ADAL" clId="{4009EBA1-2098-4C38-BB71-D26D2EDCACB7}" dt="2025-06-20T15:25:02.498" v="2063" actId="478"/>
          <ac:spMkLst>
            <pc:docMk/>
            <pc:sldMk cId="3202053946" sldId="361"/>
            <ac:spMk id="4" creationId="{570BB22E-A168-433D-8F02-602ADA6089A2}"/>
          </ac:spMkLst>
        </pc:spChg>
        <pc:spChg chg="add mod">
          <ac:chgData name="Tanvi Sharma" userId="a3f5c069-05e7-4a57-a6fd-99fa0bc52e87" providerId="ADAL" clId="{4009EBA1-2098-4C38-BB71-D26D2EDCACB7}" dt="2025-06-20T15:55:11.597" v="2667" actId="27636"/>
          <ac:spMkLst>
            <pc:docMk/>
            <pc:sldMk cId="3202053946" sldId="361"/>
            <ac:spMk id="7" creationId="{1E339399-FEC0-4348-A77C-A76CD7D957D8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9" creationId="{CD4B22AB-F732-4174-B66D-DDF3F969C280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0" creationId="{34645380-30AC-4CC9-BAC7-4A068CB3E5B8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1" creationId="{964058C6-753C-4AA7-83B5-202669F0B0A5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6" creationId="{41D7F0AD-DF6D-4E4B-AC1E-61E9FF8DE9F2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7" creationId="{FD0CCC5F-DA2C-42F9-8C82-7BDC866957C4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9" creationId="{9DA027CA-D43F-4FB2-82C9-77AC8657839E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1" creationId="{93933752-BA78-4138-B80E-FEAFC14C5031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2" creationId="{28D1C148-BC00-471B-8145-93B70903D165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3" creationId="{ECCB0A95-F82E-48E5-8DCF-418415D42E72}"/>
          </ac:spMkLst>
        </pc:spChg>
        <pc:spChg chg="del mod">
          <ac:chgData name="Tanvi Sharma" userId="a3f5c069-05e7-4a57-a6fd-99fa0bc52e87" providerId="ADAL" clId="{4009EBA1-2098-4C38-BB71-D26D2EDCACB7}" dt="2025-06-20T15:41:31.963" v="2357" actId="478"/>
          <ac:spMkLst>
            <pc:docMk/>
            <pc:sldMk cId="3202053946" sldId="361"/>
            <ac:spMk id="26" creationId="{34E0FA69-3140-4B85-BA36-90C076DB9E79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8" creationId="{BF2754DA-4471-4064-A79F-DC8CB9C11CE6}"/>
          </ac:spMkLst>
        </pc:spChg>
        <pc:spChg chg="add mod">
          <ac:chgData name="Tanvi Sharma" userId="a3f5c069-05e7-4a57-a6fd-99fa0bc52e87" providerId="ADAL" clId="{4009EBA1-2098-4C38-BB71-D26D2EDCACB7}" dt="2025-06-20T15:37:23.101" v="2152" actId="1076"/>
          <ac:spMkLst>
            <pc:docMk/>
            <pc:sldMk cId="3202053946" sldId="361"/>
            <ac:spMk id="29" creationId="{3C63BC50-EE67-4E88-960A-88AFF3549012}"/>
          </ac:spMkLst>
        </pc:spChg>
        <pc:spChg chg="add mod">
          <ac:chgData name="Tanvi Sharma" userId="a3f5c069-05e7-4a57-a6fd-99fa0bc52e87" providerId="ADAL" clId="{4009EBA1-2098-4C38-BB71-D26D2EDCACB7}" dt="2025-06-20T15:39:16.114" v="2220" actId="1076"/>
          <ac:spMkLst>
            <pc:docMk/>
            <pc:sldMk cId="3202053946" sldId="361"/>
            <ac:spMk id="30" creationId="{AF3F3389-2485-4DC4-B6CD-EE17E68B2FDE}"/>
          </ac:spMkLst>
        </pc:spChg>
        <pc:spChg chg="add mod">
          <ac:chgData name="Tanvi Sharma" userId="a3f5c069-05e7-4a57-a6fd-99fa0bc52e87" providerId="ADAL" clId="{4009EBA1-2098-4C38-BB71-D26D2EDCACB7}" dt="2025-06-20T15:39:50.508" v="2257" actId="1076"/>
          <ac:spMkLst>
            <pc:docMk/>
            <pc:sldMk cId="3202053946" sldId="361"/>
            <ac:spMk id="31" creationId="{F563BE1D-48F6-4E77-B1D3-7F496C16CC4E}"/>
          </ac:spMkLst>
        </pc:spChg>
        <pc:spChg chg="add mod">
          <ac:chgData name="Tanvi Sharma" userId="a3f5c069-05e7-4a57-a6fd-99fa0bc52e87" providerId="ADAL" clId="{4009EBA1-2098-4C38-BB71-D26D2EDCACB7}" dt="2025-06-20T15:38:19.884" v="2209" actId="1076"/>
          <ac:spMkLst>
            <pc:docMk/>
            <pc:sldMk cId="3202053946" sldId="361"/>
            <ac:spMk id="32" creationId="{A0472BD7-D002-4DD4-A6ED-AC305854368D}"/>
          </ac:spMkLst>
        </pc:spChg>
        <pc:spChg chg="add mod">
          <ac:chgData name="Tanvi Sharma" userId="a3f5c069-05e7-4a57-a6fd-99fa0bc52e87" providerId="ADAL" clId="{4009EBA1-2098-4C38-BB71-D26D2EDCACB7}" dt="2025-06-20T15:39:43.885" v="2256" actId="1076"/>
          <ac:spMkLst>
            <pc:docMk/>
            <pc:sldMk cId="3202053946" sldId="361"/>
            <ac:spMk id="33" creationId="{C16DD449-9FAE-474D-BC3B-E5E0DE21A19F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4" creationId="{11EA9B92-A563-4896-82B2-E640ACF4C6E9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5" creationId="{3E260967-FB55-4CA0-B938-527E931D576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6" creationId="{71BB9D6B-F14B-45FF-BE5D-D2AC32E209CB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7" creationId="{10A731FA-B61B-4FCB-945D-F022A023DE2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8" creationId="{EC8F3EB8-5525-4E95-BED3-C127BE9DA9D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9" creationId="{9939DABE-8DFE-40E7-98F9-71354B2AE4D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0" creationId="{E23D65DF-8952-42FE-9448-38B32188F11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1" creationId="{9C052F8F-9DA1-4DBC-920D-51C712556E2A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3" creationId="{299A5B65-A2A5-4188-8D89-643504148120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5" creationId="{CDE8A347-AD36-46B5-8290-B71BA90CAD95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8" creationId="{EE4BFF37-E74E-4B84-A6A3-F6ACDD5CD30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50" creationId="{42EDF6A1-ED8A-4DEF-B0DE-3D4848BD552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52" creationId="{11F92248-7655-44E6-892F-3059C918636E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3" creationId="{A8B8B76B-7EBF-4A25-B12B-20DF8BB50D36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4" creationId="{BAD52251-9E9C-4510-98B4-E3B524358DBB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5" creationId="{45706259-ADA8-4BC8-B565-9A0D7BA1B353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6" creationId="{B9A40A83-3567-4180-A56A-C3597F3311C3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7" creationId="{75B3F5EB-2AAD-428E-B04A-E0BCBAD7A7FC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8" creationId="{CDCAE7CF-1855-48B3-8D8F-138A41592EE9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9" creationId="{E224188B-4BA7-4521-B52A-2D55456DB03F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0" creationId="{172570DD-7215-4A5C-A63D-6985A51D88D0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2" creationId="{2EB375EE-A816-41B3-B8AD-75CB4E0B5DFF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4" creationId="{B9ACCB5E-FC63-4EE8-9E91-D46153ADE6D7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7" creationId="{0B1892B1-C4CB-4ECD-AC84-4C928080CCB7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9" creationId="{709B59D0-DAE8-4669-B0AD-A90301579E81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71" creationId="{172C08E2-156D-4822-B0A1-07DD667B0157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2" creationId="{51504713-4962-43BD-8BF1-0A80EF4AE392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3" creationId="{E6E50BDC-4B45-42F9-ABE7-530AFE781D98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4" creationId="{5189DA14-49D6-4604-B134-F16BAB7326A4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5" creationId="{D436371F-48A0-4BDB-AC56-825C4A9B0876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6" creationId="{4724292B-5DC1-42BC-8B78-DB87D95E408C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7" creationId="{A41E7580-7477-4782-A9F8-21D4A0FF3F11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8" creationId="{CF8270AE-AD64-445C-8EB4-933C4D55F179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9" creationId="{D232F4DE-51BF-4AAD-91EA-472C763E1CEF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1" creationId="{57E4B7CB-8999-4DC6-8759-3AD123173AD5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3" creationId="{96B10AC8-ED1F-4A4C-BDFB-CE61426F53EF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6" creationId="{52AD622F-205F-49C6-AFFC-CA5FDB533820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8" creationId="{9B7C0467-AC5B-4694-B91A-B12E2E1880F3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90" creationId="{47AA322A-02F7-4EBE-B4AF-23EE6F8C86D2}"/>
          </ac:spMkLst>
        </pc:spChg>
        <pc:spChg chg="add mod">
          <ac:chgData name="Tanvi Sharma" userId="a3f5c069-05e7-4a57-a6fd-99fa0bc52e87" providerId="ADAL" clId="{4009EBA1-2098-4C38-BB71-D26D2EDCACB7}" dt="2025-06-20T15:55:05.426" v="2663" actId="1076"/>
          <ac:spMkLst>
            <pc:docMk/>
            <pc:sldMk cId="3202053946" sldId="361"/>
            <ac:spMk id="91" creationId="{BFE01E98-05D1-4BB6-A9FF-A7F6C2C3118D}"/>
          </ac:spMkLst>
        </pc:sp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2" creationId="{AE10CF60-9C25-4013-A8C0-F6A56EC71D64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3" creationId="{EFE78D98-D19D-4298-A919-C538A9E63723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8" creationId="{EFEE19F2-3D45-48D3-905F-F19D470B4E33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20" creationId="{AF6B351B-402D-4F57-922E-A4DA154C35CE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24" creationId="{7F881C31-FD67-40E0-A94F-3170F2A3794D}"/>
          </ac:graphicFrameMkLst>
        </pc:graphicFrameChg>
        <pc:graphicFrameChg chg="add mod">
          <ac:chgData name="Tanvi Sharma" userId="a3f5c069-05e7-4a57-a6fd-99fa0bc52e87" providerId="ADAL" clId="{4009EBA1-2098-4C38-BB71-D26D2EDCACB7}" dt="2025-06-20T15:39:04.680" v="2219"/>
          <ac:graphicFrameMkLst>
            <pc:docMk/>
            <pc:sldMk cId="3202053946" sldId="361"/>
            <ac:graphicFrameMk id="25" creationId="{D74C387C-5CD2-4058-9E89-53B3FC36284E}"/>
          </ac:graphicFrameMkLst>
        </pc:graphicFrameChg>
        <pc:picChg chg="add mod">
          <ac:chgData name="Tanvi Sharma" userId="a3f5c069-05e7-4a57-a6fd-99fa0bc52e87" providerId="ADAL" clId="{4009EBA1-2098-4C38-BB71-D26D2EDCACB7}" dt="2025-06-20T15:37:07.578" v="2149" actId="14100"/>
          <ac:picMkLst>
            <pc:docMk/>
            <pc:sldMk cId="3202053946" sldId="361"/>
            <ac:picMk id="14" creationId="{C84EE101-3F92-4490-877E-E2FE6D439A5C}"/>
          </ac:picMkLst>
        </pc:picChg>
        <pc:picChg chg="add del mod">
          <ac:chgData name="Tanvi Sharma" userId="a3f5c069-05e7-4a57-a6fd-99fa0bc52e87" providerId="ADAL" clId="{4009EBA1-2098-4C38-BB71-D26D2EDCACB7}" dt="2025-06-20T15:47:33.549" v="2453" actId="478"/>
          <ac:picMkLst>
            <pc:docMk/>
            <pc:sldMk cId="3202053946" sldId="361"/>
            <ac:picMk id="15" creationId="{56B3F428-2051-4C93-B7B5-5EDA25AB64BB}"/>
          </ac:picMkLst>
        </pc:picChg>
        <pc:picChg chg="add mod">
          <ac:chgData name="Tanvi Sharma" userId="a3f5c069-05e7-4a57-a6fd-99fa0bc52e87" providerId="ADAL" clId="{4009EBA1-2098-4C38-BB71-D26D2EDCACB7}" dt="2025-06-20T15:37:13.475" v="2150" actId="1076"/>
          <ac:picMkLst>
            <pc:docMk/>
            <pc:sldMk cId="3202053946" sldId="361"/>
            <ac:picMk id="27" creationId="{ACACC7EE-7796-49B7-B684-81E52CECF8A2}"/>
          </ac:picMkLst>
        </pc:picChg>
        <pc:picChg chg="add mod">
          <ac:chgData name="Tanvi Sharma" userId="a3f5c069-05e7-4a57-a6fd-99fa0bc52e87" providerId="ADAL" clId="{4009EBA1-2098-4C38-BB71-D26D2EDCACB7}" dt="2025-06-20T15:55:05.426" v="2663" actId="1076"/>
          <ac:picMkLst>
            <pc:docMk/>
            <pc:sldMk cId="3202053946" sldId="361"/>
            <ac:picMk id="92" creationId="{3B92FC22-4536-456E-80D9-70FA5DEE3389}"/>
          </ac:picMkLst>
        </pc:picChg>
        <pc:inkChg chg="del">
          <ac:chgData name="Tanvi Sharma" userId="a3f5c069-05e7-4a57-a6fd-99fa0bc52e87" providerId="ADAL" clId="{4009EBA1-2098-4C38-BB71-D26D2EDCACB7}" dt="2025-06-20T15:24:54.552" v="2062" actId="478"/>
          <ac:inkMkLst>
            <pc:docMk/>
            <pc:sldMk cId="3202053946" sldId="361"/>
            <ac:inkMk id="5" creationId="{27B6518E-8FD9-5FE1-C6FE-DDD64DB37E4C}"/>
          </ac:inkMkLst>
        </pc:ink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2" creationId="{75EA0CEF-3CD0-4B26-84BA-B4AC62F485FC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4" creationId="{9BF7B5CA-FB26-4CB7-B6E1-83FF229F70E8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6" creationId="{9759C529-5C26-43D8-80E1-70FB8FBB0B48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7" creationId="{DE348A35-9246-4DC6-BB61-276963398242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9" creationId="{933B3FF7-923F-49ED-A7B0-CEA8E813B9A0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51" creationId="{18DA70D9-B683-43C9-AB23-ABA8EDA252EF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1" creationId="{7F3BDD66-EE47-48DA-B0BE-10C1360027E4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3" creationId="{1CD062C3-534C-499B-95DB-997F10E1A681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5" creationId="{F7FDB4C5-3A77-4F32-B343-29045A9FA5E7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6" creationId="{0FF5A02A-4434-4547-92BF-BE22637F4E99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8" creationId="{5161D038-BA12-4F2E-ACD6-A9EC20CFA0AC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70" creationId="{B6C6248D-7173-415B-BEA3-1219954BF409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0" creationId="{CA211E62-368E-45BF-A837-ECFFF66CE4BF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2" creationId="{59564315-72A0-4FF2-AAED-8D117F810204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4" creationId="{62109510-ACBD-46E4-908D-D97A54C617CE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5" creationId="{12E20AEA-722F-4641-8407-628D57F938CD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7" creationId="{A1B2DE6B-33D8-4FAA-BA68-80DC50FF8CFE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9" creationId="{FA66F7AE-8759-4693-841B-A0D107455C16}"/>
          </ac:cxnSpMkLst>
        </pc:cxnChg>
      </pc:sldChg>
      <pc:sldChg chg="addSp delSp modSp add del mod">
        <pc:chgData name="Tanvi Sharma" userId="a3f5c069-05e7-4a57-a6fd-99fa0bc52e87" providerId="ADAL" clId="{4009EBA1-2098-4C38-BB71-D26D2EDCACB7}" dt="2025-06-20T19:57:05.703" v="6181" actId="1076"/>
        <pc:sldMkLst>
          <pc:docMk/>
          <pc:sldMk cId="567163654" sldId="363"/>
        </pc:sldMkLst>
        <pc:spChg chg="del">
          <ac:chgData name="Tanvi Sharma" userId="a3f5c069-05e7-4a57-a6fd-99fa0bc52e87" providerId="ADAL" clId="{4009EBA1-2098-4C38-BB71-D26D2EDCACB7}" dt="2025-06-20T19:56:57.801" v="6178" actId="478"/>
          <ac:spMkLst>
            <pc:docMk/>
            <pc:sldMk cId="567163654" sldId="363"/>
            <ac:spMk id="2" creationId="{6D679C3C-75A8-4F7D-B11C-D81026853F43}"/>
          </ac:spMkLst>
        </pc:spChg>
        <pc:spChg chg="add del mod">
          <ac:chgData name="Tanvi Sharma" userId="a3f5c069-05e7-4a57-a6fd-99fa0bc52e87" providerId="ADAL" clId="{4009EBA1-2098-4C38-BB71-D26D2EDCACB7}" dt="2025-06-20T19:57:01.764" v="6180" actId="478"/>
          <ac:spMkLst>
            <pc:docMk/>
            <pc:sldMk cId="567163654" sldId="363"/>
            <ac:spMk id="7" creationId="{67888033-23C2-4E86-ACD5-8323828B2810}"/>
          </ac:spMkLst>
        </pc:spChg>
        <pc:spChg chg="add mod">
          <ac:chgData name="Tanvi Sharma" userId="a3f5c069-05e7-4a57-a6fd-99fa0bc52e87" providerId="ADAL" clId="{4009EBA1-2098-4C38-BB71-D26D2EDCACB7}" dt="2025-06-20T19:57:05.703" v="6181" actId="1076"/>
          <ac:spMkLst>
            <pc:docMk/>
            <pc:sldMk cId="567163654" sldId="363"/>
            <ac:spMk id="12" creationId="{7598F569-A3C3-4022-A591-1583025AF8C4}"/>
          </ac:spMkLst>
        </pc:spChg>
        <pc:inkChg chg="del">
          <ac:chgData name="Tanvi Sharma" userId="a3f5c069-05e7-4a57-a6fd-99fa0bc52e87" providerId="ADAL" clId="{4009EBA1-2098-4C38-BB71-D26D2EDCACB7}" dt="2025-06-20T19:56:55.316" v="6177" actId="478"/>
          <ac:inkMkLst>
            <pc:docMk/>
            <pc:sldMk cId="567163654" sldId="363"/>
            <ac:inkMk id="5" creationId="{31425494-4302-381F-E9D0-07525441FAD4}"/>
          </ac:inkMkLst>
        </pc:inkChg>
      </pc:sldChg>
      <pc:sldChg chg="addSp delSp modSp mod">
        <pc:chgData name="Tanvi Sharma" userId="a3f5c069-05e7-4a57-a6fd-99fa0bc52e87" providerId="ADAL" clId="{4009EBA1-2098-4C38-BB71-D26D2EDCACB7}" dt="2025-06-20T19:57:23.126" v="6185"/>
        <pc:sldMkLst>
          <pc:docMk/>
          <pc:sldMk cId="2709026497" sldId="364"/>
        </pc:sldMkLst>
        <pc:spChg chg="del">
          <ac:chgData name="Tanvi Sharma" userId="a3f5c069-05e7-4a57-a6fd-99fa0bc52e87" providerId="ADAL" clId="{4009EBA1-2098-4C38-BB71-D26D2EDCACB7}" dt="2025-06-20T19:57:18.242" v="6183" actId="478"/>
          <ac:spMkLst>
            <pc:docMk/>
            <pc:sldMk cId="2709026497" sldId="364"/>
            <ac:spMk id="2" creationId="{6D679C3C-75A8-4F7D-B11C-D81026853F43}"/>
          </ac:spMkLst>
        </pc:spChg>
        <pc:spChg chg="add del mod">
          <ac:chgData name="Tanvi Sharma" userId="a3f5c069-05e7-4a57-a6fd-99fa0bc52e87" providerId="ADAL" clId="{4009EBA1-2098-4C38-BB71-D26D2EDCACB7}" dt="2025-06-20T19:57:22.465" v="6184" actId="478"/>
          <ac:spMkLst>
            <pc:docMk/>
            <pc:sldMk cId="2709026497" sldId="364"/>
            <ac:spMk id="7" creationId="{CE99E82E-CA04-4FAD-9BE4-66666FF9D28E}"/>
          </ac:spMkLst>
        </pc:spChg>
        <pc:spChg chg="add mod">
          <ac:chgData name="Tanvi Sharma" userId="a3f5c069-05e7-4a57-a6fd-99fa0bc52e87" providerId="ADAL" clId="{4009EBA1-2098-4C38-BB71-D26D2EDCACB7}" dt="2025-06-20T19:57:23.126" v="6185"/>
          <ac:spMkLst>
            <pc:docMk/>
            <pc:sldMk cId="2709026497" sldId="364"/>
            <ac:spMk id="17" creationId="{8DBDA478-8B2C-4849-A3AA-BB94FE6D981B}"/>
          </ac:spMkLst>
        </pc:spChg>
        <pc:inkChg chg="del">
          <ac:chgData name="Tanvi Sharma" userId="a3f5c069-05e7-4a57-a6fd-99fa0bc52e87" providerId="ADAL" clId="{4009EBA1-2098-4C38-BB71-D26D2EDCACB7}" dt="2025-06-20T19:57:15.464" v="6182" actId="478"/>
          <ac:inkMkLst>
            <pc:docMk/>
            <pc:sldMk cId="2709026497" sldId="364"/>
            <ac:inkMk id="5" creationId="{D5B0A787-C53A-74FB-2917-8A4ADF862C99}"/>
          </ac:inkMkLst>
        </pc:inkChg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1087374869" sldId="36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722166353" sldId="370"/>
        </pc:sldMkLst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3449258086" sldId="371"/>
        </pc:sldMkLst>
      </pc:sldChg>
      <pc:sldChg chg="ord">
        <pc:chgData name="Tanvi Sharma" userId="a3f5c069-05e7-4a57-a6fd-99fa0bc52e87" providerId="ADAL" clId="{4009EBA1-2098-4C38-BB71-D26D2EDCACB7}" dt="2025-06-21T12:00:24.487" v="7548"/>
        <pc:sldMkLst>
          <pc:docMk/>
          <pc:sldMk cId="1499533048" sldId="372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036522691" sldId="37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120865331" sldId="375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139837335" sldId="376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123363984" sldId="37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627204652" sldId="378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813780886" sldId="37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792636556" sldId="38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014024670" sldId="381"/>
        </pc:sldMkLst>
      </pc:sldChg>
      <pc:sldChg chg="modSp new mod modAnim">
        <pc:chgData name="Tanvi Sharma" userId="a3f5c069-05e7-4a57-a6fd-99fa0bc52e87" providerId="ADAL" clId="{4009EBA1-2098-4C38-BB71-D26D2EDCACB7}" dt="2025-06-21T00:31:30.406" v="7544"/>
        <pc:sldMkLst>
          <pc:docMk/>
          <pc:sldMk cId="666708890" sldId="382"/>
        </pc:sldMkLst>
        <pc:spChg chg="mod">
          <ac:chgData name="Tanvi Sharma" userId="a3f5c069-05e7-4a57-a6fd-99fa0bc52e87" providerId="ADAL" clId="{4009EBA1-2098-4C38-BB71-D26D2EDCACB7}" dt="2025-06-20T13:54:12.303" v="460" actId="20577"/>
          <ac:spMkLst>
            <pc:docMk/>
            <pc:sldMk cId="666708890" sldId="382"/>
            <ac:spMk id="2" creationId="{4022DB51-1F62-41A4-B69E-9BBCB54DC358}"/>
          </ac:spMkLst>
        </pc:spChg>
        <pc:spChg chg="mod">
          <ac:chgData name="Tanvi Sharma" userId="a3f5c069-05e7-4a57-a6fd-99fa0bc52e87" providerId="ADAL" clId="{4009EBA1-2098-4C38-BB71-D26D2EDCACB7}" dt="2025-06-20T16:38:44.862" v="3402" actId="20577"/>
          <ac:spMkLst>
            <pc:docMk/>
            <pc:sldMk cId="666708890" sldId="382"/>
            <ac:spMk id="4" creationId="{30265E64-A195-4CD6-A2B3-086A936BD382}"/>
          </ac:spMkLst>
        </pc:spChg>
      </pc:sldChg>
      <pc:sldChg chg="addSp modSp new mod modAnim">
        <pc:chgData name="Tanvi Sharma" userId="a3f5c069-05e7-4a57-a6fd-99fa0bc52e87" providerId="ADAL" clId="{4009EBA1-2098-4C38-BB71-D26D2EDCACB7}" dt="2025-06-20T23:45:51.079" v="7067"/>
        <pc:sldMkLst>
          <pc:docMk/>
          <pc:sldMk cId="4190426398" sldId="383"/>
        </pc:sldMkLst>
        <pc:spChg chg="mod">
          <ac:chgData name="Tanvi Sharma" userId="a3f5c069-05e7-4a57-a6fd-99fa0bc52e87" providerId="ADAL" clId="{4009EBA1-2098-4C38-BB71-D26D2EDCACB7}" dt="2025-06-20T15:08:55.171" v="1568" actId="20577"/>
          <ac:spMkLst>
            <pc:docMk/>
            <pc:sldMk cId="4190426398" sldId="383"/>
            <ac:spMk id="2" creationId="{4CD3B48C-AA3D-4772-8799-9B5718CE269C}"/>
          </ac:spMkLst>
        </pc:spChg>
        <pc:spChg chg="mod">
          <ac:chgData name="Tanvi Sharma" userId="a3f5c069-05e7-4a57-a6fd-99fa0bc52e87" providerId="ADAL" clId="{4009EBA1-2098-4C38-BB71-D26D2EDCACB7}" dt="2025-06-20T15:57:21.671" v="2727" actId="20577"/>
          <ac:spMkLst>
            <pc:docMk/>
            <pc:sldMk cId="4190426398" sldId="383"/>
            <ac:spMk id="4" creationId="{4A0BA1DA-6018-40EC-9FE7-A2A1F273F1CF}"/>
          </ac:spMkLst>
        </pc:spChg>
        <pc:spChg chg="add mod">
          <ac:chgData name="Tanvi Sharma" userId="a3f5c069-05e7-4a57-a6fd-99fa0bc52e87" providerId="ADAL" clId="{4009EBA1-2098-4C38-BB71-D26D2EDCACB7}" dt="2025-06-20T15:07:53.341" v="1479" actId="1076"/>
          <ac:spMkLst>
            <pc:docMk/>
            <pc:sldMk cId="4190426398" sldId="383"/>
            <ac:spMk id="9" creationId="{4C50A364-9A49-49F7-9A71-E24CBCC9D2EE}"/>
          </ac:spMkLst>
        </pc:spChg>
        <pc:spChg chg="add mod">
          <ac:chgData name="Tanvi Sharma" userId="a3f5c069-05e7-4a57-a6fd-99fa0bc52e87" providerId="ADAL" clId="{4009EBA1-2098-4C38-BB71-D26D2EDCACB7}" dt="2025-06-20T15:07:58.424" v="1480" actId="1076"/>
          <ac:spMkLst>
            <pc:docMk/>
            <pc:sldMk cId="4190426398" sldId="383"/>
            <ac:spMk id="10" creationId="{F2DBA2BE-60A8-42F1-A43F-175346432CC3}"/>
          </ac:spMkLst>
        </pc:spChg>
        <pc:spChg chg="add mod">
          <ac:chgData name="Tanvi Sharma" userId="a3f5c069-05e7-4a57-a6fd-99fa0bc52e87" providerId="ADAL" clId="{4009EBA1-2098-4C38-BB71-D26D2EDCACB7}" dt="2025-06-20T15:08:20.757" v="1513" actId="20577"/>
          <ac:spMkLst>
            <pc:docMk/>
            <pc:sldMk cId="4190426398" sldId="383"/>
            <ac:spMk id="11" creationId="{B8304C01-B10E-4F28-A9D7-8BA314340177}"/>
          </ac:spMkLst>
        </pc:spChg>
        <pc:spChg chg="add mod">
          <ac:chgData name="Tanvi Sharma" userId="a3f5c069-05e7-4a57-a6fd-99fa0bc52e87" providerId="ADAL" clId="{4009EBA1-2098-4C38-BB71-D26D2EDCACB7}" dt="2025-06-20T23:44:51.680" v="7059" actId="1076"/>
          <ac:spMkLst>
            <pc:docMk/>
            <pc:sldMk cId="4190426398" sldId="383"/>
            <ac:spMk id="12" creationId="{99000F24-831B-4C79-87A9-6A5CE3B74BA1}"/>
          </ac:spMkLst>
        </pc:spChg>
        <pc:spChg chg="add mod">
          <ac:chgData name="Tanvi Sharma" userId="a3f5c069-05e7-4a57-a6fd-99fa0bc52e87" providerId="ADAL" clId="{4009EBA1-2098-4C38-BB71-D26D2EDCACB7}" dt="2025-06-20T23:44:51.680" v="7059" actId="1076"/>
          <ac:spMkLst>
            <pc:docMk/>
            <pc:sldMk cId="4190426398" sldId="383"/>
            <ac:spMk id="13" creationId="{38D024E0-B6F5-4D7A-AAB4-2DE1C5D9667B}"/>
          </ac:spMkLst>
        </pc:spChg>
        <pc:spChg chg="add mod">
          <ac:chgData name="Tanvi Sharma" userId="a3f5c069-05e7-4a57-a6fd-99fa0bc52e87" providerId="ADAL" clId="{4009EBA1-2098-4C38-BB71-D26D2EDCACB7}" dt="2025-06-20T15:52:44.542" v="2558" actId="1076"/>
          <ac:spMkLst>
            <pc:docMk/>
            <pc:sldMk cId="4190426398" sldId="383"/>
            <ac:spMk id="14" creationId="{94CE6AD6-8BCA-4727-9F6B-9BA97624507A}"/>
          </ac:spMkLst>
        </pc:spChg>
        <pc:spChg chg="add mod">
          <ac:chgData name="Tanvi Sharma" userId="a3f5c069-05e7-4a57-a6fd-99fa0bc52e87" providerId="ADAL" clId="{4009EBA1-2098-4C38-BB71-D26D2EDCACB7}" dt="2025-06-20T15:53:09.440" v="2577" actId="1076"/>
          <ac:spMkLst>
            <pc:docMk/>
            <pc:sldMk cId="4190426398" sldId="383"/>
            <ac:spMk id="15" creationId="{BF919526-060C-4EC4-842E-85877BC2C9FB}"/>
          </ac:spMkLst>
        </pc:spChg>
        <pc:spChg chg="add mod">
          <ac:chgData name="Tanvi Sharma" userId="a3f5c069-05e7-4a57-a6fd-99fa0bc52e87" providerId="ADAL" clId="{4009EBA1-2098-4C38-BB71-D26D2EDCACB7}" dt="2025-06-20T15:53:27.965" v="2597" actId="20577"/>
          <ac:spMkLst>
            <pc:docMk/>
            <pc:sldMk cId="4190426398" sldId="383"/>
            <ac:spMk id="16" creationId="{F488B09A-9895-4EEF-983F-572DB7485ACC}"/>
          </ac:spMkLst>
        </pc:spChg>
        <pc:picChg chg="add mod">
          <ac:chgData name="Tanvi Sharma" userId="a3f5c069-05e7-4a57-a6fd-99fa0bc52e87" providerId="ADAL" clId="{4009EBA1-2098-4C38-BB71-D26D2EDCACB7}" dt="2025-06-20T15:51:39.206" v="2498" actId="1035"/>
          <ac:picMkLst>
            <pc:docMk/>
            <pc:sldMk cId="4190426398" sldId="383"/>
            <ac:picMk id="5" creationId="{B72E4742-5C86-4353-AF13-D891509C1E52}"/>
          </ac:picMkLst>
        </pc:picChg>
        <pc:picChg chg="add mod">
          <ac:chgData name="Tanvi Sharma" userId="a3f5c069-05e7-4a57-a6fd-99fa0bc52e87" providerId="ADAL" clId="{4009EBA1-2098-4C38-BB71-D26D2EDCACB7}" dt="2025-06-20T15:07:28.789" v="1476" actId="1036"/>
          <ac:picMkLst>
            <pc:docMk/>
            <pc:sldMk cId="4190426398" sldId="383"/>
            <ac:picMk id="6" creationId="{A66B7658-B087-48FC-98A7-4B83A5477DEE}"/>
          </ac:picMkLst>
        </pc:picChg>
        <pc:picChg chg="add mod">
          <ac:chgData name="Tanvi Sharma" userId="a3f5c069-05e7-4a57-a6fd-99fa0bc52e87" providerId="ADAL" clId="{4009EBA1-2098-4C38-BB71-D26D2EDCACB7}" dt="2025-06-20T15:07:28.789" v="1476" actId="1036"/>
          <ac:picMkLst>
            <pc:docMk/>
            <pc:sldMk cId="4190426398" sldId="383"/>
            <ac:picMk id="7" creationId="{9AAF96E5-ABF2-4377-A249-3DD719913D7C}"/>
          </ac:picMkLst>
        </pc:picChg>
        <pc:picChg chg="add mod">
          <ac:chgData name="Tanvi Sharma" userId="a3f5c069-05e7-4a57-a6fd-99fa0bc52e87" providerId="ADAL" clId="{4009EBA1-2098-4C38-BB71-D26D2EDCACB7}" dt="2025-06-20T15:07:35.666" v="1477" actId="1076"/>
          <ac:picMkLst>
            <pc:docMk/>
            <pc:sldMk cId="4190426398" sldId="383"/>
            <ac:picMk id="8" creationId="{D06842B1-328E-49B5-A9E7-D68E5F75354C}"/>
          </ac:picMkLst>
        </pc:picChg>
      </pc:sldChg>
      <pc:sldChg chg="addSp delSp modSp new mod ord modClrScheme chgLayout">
        <pc:chgData name="Tanvi Sharma" userId="a3f5c069-05e7-4a57-a6fd-99fa0bc52e87" providerId="ADAL" clId="{4009EBA1-2098-4C38-BB71-D26D2EDCACB7}" dt="2025-06-20T19:57:41.228" v="6196" actId="20577"/>
        <pc:sldMkLst>
          <pc:docMk/>
          <pc:sldMk cId="1536068526" sldId="384"/>
        </pc:sldMkLst>
        <pc:spChg chg="del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2" creationId="{98D26A49-5178-461F-ADE1-977D5749B731}"/>
          </ac:spMkLst>
        </pc:spChg>
        <pc:spChg chg="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3" creationId="{8C9F5364-A9B1-4A1A-BFAC-6C5C27F58144}"/>
          </ac:spMkLst>
        </pc:spChg>
        <pc:spChg chg="del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4" creationId="{5249B6B9-848E-416D-9FBA-4EE79CED0AB1}"/>
          </ac:spMkLst>
        </pc:spChg>
        <pc:spChg chg="add mod ord">
          <ac:chgData name="Tanvi Sharma" userId="a3f5c069-05e7-4a57-a6fd-99fa0bc52e87" providerId="ADAL" clId="{4009EBA1-2098-4C38-BB71-D26D2EDCACB7}" dt="2025-06-20T19:57:41.228" v="6196" actId="20577"/>
          <ac:spMkLst>
            <pc:docMk/>
            <pc:sldMk cId="1536068526" sldId="384"/>
            <ac:spMk id="5" creationId="{75F1819C-55AB-4BED-9E0F-1F0D97461F14}"/>
          </ac:spMkLst>
        </pc:spChg>
        <pc:spChg chg="add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6" creationId="{9C0A102D-8406-4FD0-B799-6C0DCF888B59}"/>
          </ac:spMkLst>
        </pc:spChg>
      </pc:sldChg>
      <pc:sldChg chg="delSp modSp add mod">
        <pc:chgData name="Tanvi Sharma" userId="a3f5c069-05e7-4a57-a6fd-99fa0bc52e87" providerId="ADAL" clId="{4009EBA1-2098-4C38-BB71-D26D2EDCACB7}" dt="2025-06-20T19:56:24.113" v="6173" actId="20577"/>
        <pc:sldMkLst>
          <pc:docMk/>
          <pc:sldMk cId="738470976" sldId="385"/>
        </pc:sldMkLst>
        <pc:spChg chg="mod">
          <ac:chgData name="Tanvi Sharma" userId="a3f5c069-05e7-4a57-a6fd-99fa0bc52e87" providerId="ADAL" clId="{4009EBA1-2098-4C38-BB71-D26D2EDCACB7}" dt="2025-06-20T19:56:24.113" v="6173" actId="20577"/>
          <ac:spMkLst>
            <pc:docMk/>
            <pc:sldMk cId="738470976" sldId="385"/>
            <ac:spMk id="2" creationId="{6D679C3C-75A8-4F7D-B11C-D81026853F43}"/>
          </ac:spMkLst>
        </pc:spChg>
        <pc:inkChg chg="del">
          <ac:chgData name="Tanvi Sharma" userId="a3f5c069-05e7-4a57-a6fd-99fa0bc52e87" providerId="ADAL" clId="{4009EBA1-2098-4C38-BB71-D26D2EDCACB7}" dt="2025-06-20T19:56:08.032" v="6131" actId="478"/>
          <ac:inkMkLst>
            <pc:docMk/>
            <pc:sldMk cId="738470976" sldId="385"/>
            <ac:inkMk id="5" creationId="{27B6518E-8FD9-5FE1-C6FE-DDD64DB37E4C}"/>
          </ac:inkMkLst>
        </pc:inkChg>
      </pc:sldChg>
      <pc:sldChg chg="addSp delSp modSp new mod modAnim">
        <pc:chgData name="Tanvi Sharma" userId="a3f5c069-05e7-4a57-a6fd-99fa0bc52e87" providerId="ADAL" clId="{4009EBA1-2098-4C38-BB71-D26D2EDCACB7}" dt="2025-06-20T23:50:35.893" v="7120" actId="1076"/>
        <pc:sldMkLst>
          <pc:docMk/>
          <pc:sldMk cId="775968388" sldId="386"/>
        </pc:sldMkLst>
        <pc:spChg chg="mod">
          <ac:chgData name="Tanvi Sharma" userId="a3f5c069-05e7-4a57-a6fd-99fa0bc52e87" providerId="ADAL" clId="{4009EBA1-2098-4C38-BB71-D26D2EDCACB7}" dt="2025-06-20T15:58:04.917" v="2774" actId="20577"/>
          <ac:spMkLst>
            <pc:docMk/>
            <pc:sldMk cId="775968388" sldId="386"/>
            <ac:spMk id="2" creationId="{F4ED928D-73ED-4FDD-97F4-90DEF9577B25}"/>
          </ac:spMkLst>
        </pc:spChg>
        <pc:spChg chg="mod">
          <ac:chgData name="Tanvi Sharma" userId="a3f5c069-05e7-4a57-a6fd-99fa0bc52e87" providerId="ADAL" clId="{4009EBA1-2098-4C38-BB71-D26D2EDCACB7}" dt="2025-06-20T17:56:50.120" v="4319" actId="123"/>
          <ac:spMkLst>
            <pc:docMk/>
            <pc:sldMk cId="775968388" sldId="386"/>
            <ac:spMk id="4" creationId="{162D6F84-26EA-4E25-BD46-E49AAE820EE4}"/>
          </ac:spMkLst>
        </pc:spChg>
        <pc:spChg chg="add del mod">
          <ac:chgData name="Tanvi Sharma" userId="a3f5c069-05e7-4a57-a6fd-99fa0bc52e87" providerId="ADAL" clId="{4009EBA1-2098-4C38-BB71-D26D2EDCACB7}" dt="2025-06-20T16:07:12.923" v="3311" actId="478"/>
          <ac:spMkLst>
            <pc:docMk/>
            <pc:sldMk cId="775968388" sldId="386"/>
            <ac:spMk id="11" creationId="{5FAD117D-7C28-4956-919C-C2D7FFA30F87}"/>
          </ac:spMkLst>
        </pc:spChg>
        <pc:spChg chg="add mod">
          <ac:chgData name="Tanvi Sharma" userId="a3f5c069-05e7-4a57-a6fd-99fa0bc52e87" providerId="ADAL" clId="{4009EBA1-2098-4C38-BB71-D26D2EDCACB7}" dt="2025-06-20T23:50:35.893" v="7120" actId="1076"/>
          <ac:spMkLst>
            <pc:docMk/>
            <pc:sldMk cId="775968388" sldId="386"/>
            <ac:spMk id="12" creationId="{C6744DF5-FAC4-45CF-BDA8-3876EEF02E46}"/>
          </ac:spMkLst>
        </pc:spChg>
        <pc:picChg chg="add del mod">
          <ac:chgData name="Tanvi Sharma" userId="a3f5c069-05e7-4a57-a6fd-99fa0bc52e87" providerId="ADAL" clId="{4009EBA1-2098-4C38-BB71-D26D2EDCACB7}" dt="2025-06-20T16:04:29.222" v="3261"/>
          <ac:picMkLst>
            <pc:docMk/>
            <pc:sldMk cId="775968388" sldId="386"/>
            <ac:picMk id="5" creationId="{AB189F16-BBC5-48E5-9E3A-3DCED5AF6DFB}"/>
          </ac:picMkLst>
        </pc:picChg>
        <pc:picChg chg="add mod">
          <ac:chgData name="Tanvi Sharma" userId="a3f5c069-05e7-4a57-a6fd-99fa0bc52e87" providerId="ADAL" clId="{4009EBA1-2098-4C38-BB71-D26D2EDCACB7}" dt="2025-06-20T16:05:35.150" v="3275" actId="1076"/>
          <ac:picMkLst>
            <pc:docMk/>
            <pc:sldMk cId="775968388" sldId="386"/>
            <ac:picMk id="6" creationId="{20157A1F-BEE4-47F5-8A8E-C0B536693D51}"/>
          </ac:picMkLst>
        </pc:picChg>
        <pc:picChg chg="add mod">
          <ac:chgData name="Tanvi Sharma" userId="a3f5c069-05e7-4a57-a6fd-99fa0bc52e87" providerId="ADAL" clId="{4009EBA1-2098-4C38-BB71-D26D2EDCACB7}" dt="2025-06-20T16:05:11.842" v="3269" actId="14100"/>
          <ac:picMkLst>
            <pc:docMk/>
            <pc:sldMk cId="775968388" sldId="386"/>
            <ac:picMk id="7" creationId="{C5FE1CD6-E856-433B-98DA-B2F3DC242C71}"/>
          </ac:picMkLst>
        </pc:picChg>
        <pc:picChg chg="add mod">
          <ac:chgData name="Tanvi Sharma" userId="a3f5c069-05e7-4a57-a6fd-99fa0bc52e87" providerId="ADAL" clId="{4009EBA1-2098-4C38-BB71-D26D2EDCACB7}" dt="2025-06-20T16:06:27.854" v="3279" actId="14100"/>
          <ac:picMkLst>
            <pc:docMk/>
            <pc:sldMk cId="775968388" sldId="386"/>
            <ac:picMk id="8" creationId="{4F444210-3EA0-4FBE-ADE9-F6CB0C2CA284}"/>
          </ac:picMkLst>
        </pc:picChg>
        <pc:picChg chg="add mod">
          <ac:chgData name="Tanvi Sharma" userId="a3f5c069-05e7-4a57-a6fd-99fa0bc52e87" providerId="ADAL" clId="{4009EBA1-2098-4C38-BB71-D26D2EDCACB7}" dt="2025-06-20T16:05:38.573" v="3276" actId="1076"/>
          <ac:picMkLst>
            <pc:docMk/>
            <pc:sldMk cId="775968388" sldId="386"/>
            <ac:picMk id="9" creationId="{533828D4-1CA0-4488-A71A-7A97A322E305}"/>
          </ac:picMkLst>
        </pc:picChg>
        <pc:picChg chg="add mod">
          <ac:chgData name="Tanvi Sharma" userId="a3f5c069-05e7-4a57-a6fd-99fa0bc52e87" providerId="ADAL" clId="{4009EBA1-2098-4C38-BB71-D26D2EDCACB7}" dt="2025-06-20T16:05:35.150" v="3275" actId="1076"/>
          <ac:picMkLst>
            <pc:docMk/>
            <pc:sldMk cId="775968388" sldId="386"/>
            <ac:picMk id="10" creationId="{7B636F78-220B-4649-B5CD-425F39FF7E5F}"/>
          </ac:picMkLst>
        </pc:picChg>
      </pc:sldChg>
      <pc:sldChg chg="modSp new del mod">
        <pc:chgData name="Tanvi Sharma" userId="a3f5c069-05e7-4a57-a6fd-99fa0bc52e87" providerId="ADAL" clId="{4009EBA1-2098-4C38-BB71-D26D2EDCACB7}" dt="2025-06-20T16:09:17.056" v="3376" actId="47"/>
        <pc:sldMkLst>
          <pc:docMk/>
          <pc:sldMk cId="4246041663" sldId="387"/>
        </pc:sldMkLst>
        <pc:spChg chg="mod">
          <ac:chgData name="Tanvi Sharma" userId="a3f5c069-05e7-4a57-a6fd-99fa0bc52e87" providerId="ADAL" clId="{4009EBA1-2098-4C38-BB71-D26D2EDCACB7}" dt="2025-06-20T16:07:29.439" v="3359" actId="20577"/>
          <ac:spMkLst>
            <pc:docMk/>
            <pc:sldMk cId="4246041663" sldId="387"/>
            <ac:spMk id="2" creationId="{B2AB1B17-CEF1-49E6-B8E9-7D2AE0B682CE}"/>
          </ac:spMkLst>
        </pc:spChg>
      </pc:sldChg>
      <pc:sldChg chg="modSp del mod">
        <pc:chgData name="Tanvi Sharma" userId="a3f5c069-05e7-4a57-a6fd-99fa0bc52e87" providerId="ADAL" clId="{4009EBA1-2098-4C38-BB71-D26D2EDCACB7}" dt="2025-06-20T16:59:45.550" v="4144" actId="47"/>
        <pc:sldMkLst>
          <pc:docMk/>
          <pc:sldMk cId="0" sldId="388"/>
        </pc:sldMkLst>
        <pc:spChg chg="mod">
          <ac:chgData name="Tanvi Sharma" userId="a3f5c069-05e7-4a57-a6fd-99fa0bc52e87" providerId="ADAL" clId="{4009EBA1-2098-4C38-BB71-D26D2EDCACB7}" dt="2025-06-20T16:09:13.017" v="3375" actId="20577"/>
          <ac:spMkLst>
            <pc:docMk/>
            <pc:sldMk cId="0" sldId="388"/>
            <ac:spMk id="2" creationId="{00000000-0000-0000-0000-000000000000}"/>
          </ac:spMkLst>
        </pc:spChg>
      </pc:sldChg>
      <pc:sldChg chg="addSp delSp modSp add mod ord delAnim modAnim">
        <pc:chgData name="Tanvi Sharma" userId="a3f5c069-05e7-4a57-a6fd-99fa0bc52e87" providerId="ADAL" clId="{4009EBA1-2098-4C38-BB71-D26D2EDCACB7}" dt="2025-06-20T23:52:49.125" v="7153"/>
        <pc:sldMkLst>
          <pc:docMk/>
          <pc:sldMk cId="192715725" sldId="389"/>
        </pc:sldMkLst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6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23:52:19.699" v="7151" actId="1076"/>
          <ac:spMkLst>
            <pc:docMk/>
            <pc:sldMk cId="192715725" sldId="389"/>
            <ac:spMk id="7" creationId="{CC728881-D7F2-45CA-873A-87ACE6523223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9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3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6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32.486" v="3382" actId="478"/>
          <ac:spMkLst>
            <pc:docMk/>
            <pc:sldMk cId="192715725" sldId="389"/>
            <ac:spMk id="21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2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5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6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27" creationId="{58DD0481-C4F2-47E4-AD1B-59F11F31CAFC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29" creationId="{065D6A8B-87E6-4FA3-935B-F9DD81E1F75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0" creationId="{C81789FE-2C37-49A6-B714-2E1017D1233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1" creationId="{E44EDDE0-0F7A-4CB8-83CA-800D69B6853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2" creationId="{C592F26B-E3F1-4101-844F-4E5E3B587A1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3" creationId="{9B52EECF-5207-4B72-A78F-702E98DC8611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4" creationId="{E7AC209C-4E08-49E8-9F3A-C863B4AD572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5" creationId="{5C5718EC-1B8E-41DE-A510-5684D72AB9C5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6" creationId="{0DA1D9F9-66F3-4B3B-84FD-1CE89A60137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7" creationId="{D1170D7B-83FF-4267-B422-E49E51089891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8" creationId="{EC0D5AB2-1CD1-4182-B6F1-2A8884D6CF43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9" creationId="{D88DC014-F85E-4C7D-898E-D3A4D4B1B2B5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0" creationId="{5190435C-509F-4B68-BB46-43B4EA213AB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1" creationId="{9CA20DD9-44DE-4015-A943-51122C3B977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3" creationId="{9571B629-C76E-4ADF-9457-738D88951C5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5" creationId="{1A7E5EA7-F2DE-47AC-B62E-05C68FA29413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7" creationId="{5291096E-CA64-44C2-8A11-5EF9CF3F5D9F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9" creationId="{D104B2BA-3700-49EA-97CB-D608F90FD17B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1" creationId="{B95866DC-CDA8-4080-8123-84D0B6FE3D5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3" creationId="{969E1D82-DD31-4077-91CF-0F43D2A4223E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4" creationId="{D3BAA885-79B1-4784-AAFA-59C667A044CF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6" creationId="{051522E9-A0AA-4993-B802-46C54652A65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8" creationId="{F96675D6-E465-44A1-A748-7C79CAF15D5B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9" creationId="{D81ECB47-957B-40F6-923D-729FC7597251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0" creationId="{C6A314E8-75AF-419E-9DC1-881F82CCA60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1" creationId="{9EF56DD6-A6AA-42A1-B5C5-1B541FB7622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2" creationId="{122DA17B-8B55-4102-BD51-1823B2C5992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3" creationId="{343301FA-6917-45D3-8632-37FDBD76A65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4" creationId="{454884B6-1D48-47CC-B28A-CF0A22A8D26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5" creationId="{67B0AE76-C223-47A6-AC7F-47885816082C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6" creationId="{2AFECEC2-E289-4610-91D3-5F122ED90A76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7" creationId="{C5A494E9-0BFA-4528-B5EF-CE9F51F5BBC0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8" creationId="{EEBB38F4-D99E-465C-95C0-1E84ECC9D1A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9" creationId="{F852290C-298A-47E2-98D5-2C0506D3599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0" creationId="{54534EEF-A3F9-41B2-AFB3-4CE73CF756CC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2" creationId="{6136BD26-F12F-48E2-8D9A-3CB17888AC1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4" creationId="{36032812-FCDF-4B85-986D-B1D5CA093F85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6" creationId="{BABDCA1A-9E65-4216-8F10-5CC58D5CBDC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8" creationId="{8654446E-EF2D-464B-A94D-229826158B8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0" creationId="{6EE089D8-64F7-490A-B82A-2C8FE96E389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2" creationId="{21B2C639-5FD3-490E-915A-D7A91C7F3C7E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3" creationId="{09523FE2-F762-4D99-BBF6-5668385EC042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89" creationId="{5E706220-82E7-41A8-80CD-A829CFCE8ADC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0" creationId="{9761C143-49A4-4AAF-854B-8DCAB8B2370A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1" creationId="{6D616513-52F5-44E3-9A65-2C04DC6D4113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2" creationId="{3D35E888-DACE-4582-9581-4FC3C8DCC43D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3" creationId="{17CFB68F-0328-4F03-9CDB-7DD4FFFE801A}"/>
          </ac:spMkLst>
        </pc:spChg>
        <pc:spChg chg="add mod">
          <ac:chgData name="Tanvi Sharma" userId="a3f5c069-05e7-4a57-a6fd-99fa0bc52e87" providerId="ADAL" clId="{4009EBA1-2098-4C38-BB71-D26D2EDCACB7}" dt="2025-06-20T23:52:29.520" v="7152" actId="1076"/>
          <ac:spMkLst>
            <pc:docMk/>
            <pc:sldMk cId="192715725" sldId="389"/>
            <ac:spMk id="95" creationId="{A5DB119B-239E-4168-972F-84EF105B2927}"/>
          </ac:spMkLst>
        </pc:spChg>
        <pc:picChg chg="del">
          <ac:chgData name="Tanvi Sharma" userId="a3f5c069-05e7-4a57-a6fd-99fa0bc52e87" providerId="ADAL" clId="{4009EBA1-2098-4C38-BB71-D26D2EDCACB7}" dt="2025-06-20T16:10:28.743" v="3381" actId="478"/>
          <ac:picMkLst>
            <pc:docMk/>
            <pc:sldMk cId="192715725" sldId="389"/>
            <ac:picMk id="10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5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7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9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34.580" v="3383" actId="478"/>
          <ac:picMkLst>
            <pc:docMk/>
            <pc:sldMk cId="192715725" sldId="389"/>
            <ac:picMk id="20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23" creationId="{00000000-0000-0000-0000-000000000000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5" creationId="{69C5ABC5-DEA1-44F5-A4B8-995FE412E3C7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6" creationId="{8378C460-6734-488D-B058-76F20494525A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7" creationId="{34503A43-70C3-467D-AB72-20EE8D302121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8" creationId="{6C9C4F0B-7B1D-425E-A68F-2406230FA466}"/>
          </ac:picMkLst>
        </pc:picChg>
        <pc:cxnChg chg="del">
          <ac:chgData name="Tanvi Sharma" userId="a3f5c069-05e7-4a57-a6fd-99fa0bc52e87" providerId="ADAL" clId="{4009EBA1-2098-4C38-BB71-D26D2EDCACB7}" dt="2025-06-20T16:10:26.111" v="3380" actId="478"/>
          <ac:cxnSpMkLst>
            <pc:docMk/>
            <pc:sldMk cId="192715725" sldId="389"/>
            <ac:cxnSpMk id="5" creationId="{00000000-0000-0000-0000-000000000000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28" creationId="{83B91C73-AC36-4BC2-AB04-F428B997AEA7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2" creationId="{2997C5F3-08A3-4257-AA55-7E443A2CA6EE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4" creationId="{9C209211-223D-4C0F-B05F-6240C940A735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6" creationId="{FECC72F1-AF83-4341-B190-0A7287049BA2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8" creationId="{8CB05C62-7F38-4465-A8D3-79BB84E1596C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0" creationId="{A1CD3EC2-D81C-4F62-A364-9E572FBFB85F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2" creationId="{2BD955D8-45A9-483F-8166-DD51B8982C14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5" creationId="{DB137DC8-695E-49C4-AF8F-2C0B3D8F7D21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57" creationId="{8DCC2713-A109-45C0-8897-A3006137E132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1" creationId="{C2A10B9F-1B1F-43FF-93F4-49058310240E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3" creationId="{7796664B-21EA-45BF-900B-8F11A13B3BBE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5" creationId="{44C60721-AB22-449C-8021-C971614A7ACF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7" creationId="{CB0785D0-BBA3-4E93-8E89-96CB38482031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9" creationId="{BDCB705F-D76F-42ED-86BE-AE0BD1449E12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81" creationId="{1E293617-5AD1-4E60-8FF1-DFF15FF300F8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84" creationId="{784C21EB-331C-472A-9E74-6E375628B08D}"/>
          </ac:cxnSpMkLst>
        </pc:cxnChg>
        <pc:cxnChg chg="add del mod">
          <ac:chgData name="Tanvi Sharma" userId="a3f5c069-05e7-4a57-a6fd-99fa0bc52e87" providerId="ADAL" clId="{4009EBA1-2098-4C38-BB71-D26D2EDCACB7}" dt="2025-06-20T16:12:07.016" v="3398" actId="478"/>
          <ac:cxnSpMkLst>
            <pc:docMk/>
            <pc:sldMk cId="192715725" sldId="389"/>
            <ac:cxnSpMk id="94" creationId="{2F508B14-764A-490D-AC47-896EFD50136B}"/>
          </ac:cxnSpMkLst>
        </pc:cxnChg>
      </pc:sldChg>
      <pc:sldChg chg="add del">
        <pc:chgData name="Tanvi Sharma" userId="a3f5c069-05e7-4a57-a6fd-99fa0bc52e87" providerId="ADAL" clId="{4009EBA1-2098-4C38-BB71-D26D2EDCACB7}" dt="2025-06-20T16:59:48.916" v="4145" actId="47"/>
        <pc:sldMkLst>
          <pc:docMk/>
          <pc:sldMk cId="233037264" sldId="390"/>
        </pc:sldMkLst>
      </pc:sldChg>
      <pc:sldChg chg="addSp delSp modSp add mod modTransition modAnim">
        <pc:chgData name="Tanvi Sharma" userId="a3f5c069-05e7-4a57-a6fd-99fa0bc52e87" providerId="ADAL" clId="{4009EBA1-2098-4C38-BB71-D26D2EDCACB7}" dt="2025-06-21T00:40:25.436" v="7546"/>
        <pc:sldMkLst>
          <pc:docMk/>
          <pc:sldMk cId="1039940611" sldId="391"/>
        </pc:sldMkLst>
        <pc:spChg chg="mod">
          <ac:chgData name="Tanvi Sharma" userId="a3f5c069-05e7-4a57-a6fd-99fa0bc52e87" providerId="ADAL" clId="{4009EBA1-2098-4C38-BB71-D26D2EDCACB7}" dt="2025-06-20T16:51:21.405" v="4032" actId="20577"/>
          <ac:spMkLst>
            <pc:docMk/>
            <pc:sldMk cId="1039940611" sldId="391"/>
            <ac:spMk id="2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6:54:21.359" v="4077" actId="478"/>
          <ac:spMkLst>
            <pc:docMk/>
            <pc:sldMk cId="1039940611" sldId="391"/>
            <ac:spMk id="4" creationId="{8C3F3620-9408-4135-89C3-4F1BFDDF3FCC}"/>
          </ac:spMkLst>
        </pc:spChg>
        <pc:spChg chg="del">
          <ac:chgData name="Tanvi Sharma" userId="a3f5c069-05e7-4a57-a6fd-99fa0bc52e87" providerId="ADAL" clId="{4009EBA1-2098-4C38-BB71-D26D2EDCACB7}" dt="2025-06-20T16:50:10.666" v="3999" actId="478"/>
          <ac:spMkLst>
            <pc:docMk/>
            <pc:sldMk cId="1039940611" sldId="391"/>
            <ac:spMk id="7" creationId="{CC728881-D7F2-45CA-873A-87ACE6523223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39" creationId="{9567690F-8C3B-4D2D-ABEE-6B1BB2238D79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0" creationId="{ACD5B581-372F-4219-9BBB-142FFCB54713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1" creationId="{368F5816-BF47-468D-B16A-EBA769E0106A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2" creationId="{18A0FB41-117B-464E-9622-FD0725D2B53C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3" creationId="{0009E5A9-BCEF-4383-B7E6-5BC6467F0968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4" creationId="{DD5B3D64-0F0C-427B-A25D-00D2C94A603C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5" creationId="{10765382-A1D8-47B3-B99C-4E34B3A85EE4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6" creationId="{930F0D09-2AA6-4F32-8168-9043B470A440}"/>
          </ac:spMkLst>
        </pc:spChg>
        <pc:spChg chg="add mod">
          <ac:chgData name="Tanvi Sharma" userId="a3f5c069-05e7-4a57-a6fd-99fa0bc52e87" providerId="ADAL" clId="{4009EBA1-2098-4C38-BB71-D26D2EDCACB7}" dt="2025-06-20T18:02:27.038" v="4375" actId="20577"/>
          <ac:spMkLst>
            <pc:docMk/>
            <pc:sldMk cId="1039940611" sldId="391"/>
            <ac:spMk id="52" creationId="{265BA48D-28E7-4752-93B8-084C31AF0EA5}"/>
          </ac:spMkLst>
        </pc:sp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4" creationId="{00F71116-2958-4FE5-B9F3-D80741EDA4BC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5" creationId="{454CB1C1-07B0-4E03-974E-E54B6BBBF75B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6" creationId="{D504831F-4AE1-4AC0-A40A-36CB767CFBDD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7" creationId="{C4AB849F-F507-4D3B-BE52-DDBBFEA3ECF7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8" creationId="{883FC1DD-618C-4412-9292-CF1BA5A6B106}"/>
          </ac:picMkLst>
        </pc:picChg>
        <pc:picChg chg="add mod">
          <ac:chgData name="Tanvi Sharma" userId="a3f5c069-05e7-4a57-a6fd-99fa0bc52e87" providerId="ADAL" clId="{4009EBA1-2098-4C38-BB71-D26D2EDCACB7}" dt="2025-06-20T16:52:42.190" v="4034" actId="1076"/>
          <ac:picMkLst>
            <pc:docMk/>
            <pc:sldMk cId="1039940611" sldId="391"/>
            <ac:picMk id="49" creationId="{3564B1E3-45D6-4619-8F9C-06CA2C4E1E08}"/>
          </ac:picMkLst>
        </pc:picChg>
        <pc:cxnChg chg="add mod">
          <ac:chgData name="Tanvi Sharma" userId="a3f5c069-05e7-4a57-a6fd-99fa0bc52e87" providerId="ADAL" clId="{4009EBA1-2098-4C38-BB71-D26D2EDCACB7}" dt="2025-06-20T16:50:50.003" v="4002" actId="1076"/>
          <ac:cxnSpMkLst>
            <pc:docMk/>
            <pc:sldMk cId="1039940611" sldId="391"/>
            <ac:cxnSpMk id="47" creationId="{D4FEAF2B-8727-4A72-A9E4-8A23F4CD4466}"/>
          </ac:cxnSpMkLst>
        </pc:cxnChg>
        <pc:cxnChg chg="add mod">
          <ac:chgData name="Tanvi Sharma" userId="a3f5c069-05e7-4a57-a6fd-99fa0bc52e87" providerId="ADAL" clId="{4009EBA1-2098-4C38-BB71-D26D2EDCACB7}" dt="2025-06-20T16:50:50.003" v="4002" actId="1076"/>
          <ac:cxnSpMkLst>
            <pc:docMk/>
            <pc:sldMk cId="1039940611" sldId="391"/>
            <ac:cxnSpMk id="48" creationId="{9A5A3C5F-0DC5-4815-9584-79A10772B2DE}"/>
          </ac:cxnSpMkLst>
        </pc:cxnChg>
      </pc:sldChg>
      <pc:sldChg chg="addSp delSp modSp add mod modTransition delAnim modAnim">
        <pc:chgData name="Tanvi Sharma" userId="a3f5c069-05e7-4a57-a6fd-99fa0bc52e87" providerId="ADAL" clId="{4009EBA1-2098-4C38-BB71-D26D2EDCACB7}" dt="2025-06-21T00:10:29.087" v="7162" actId="478"/>
        <pc:sldMkLst>
          <pc:docMk/>
          <pc:sldMk cId="3043056005" sldId="392"/>
        </pc:sldMkLst>
        <pc:spChg chg="mod">
          <ac:chgData name="Tanvi Sharma" userId="a3f5c069-05e7-4a57-a6fd-99fa0bc52e87" providerId="ADAL" clId="{4009EBA1-2098-4C38-BB71-D26D2EDCACB7}" dt="2025-06-20T17:01:16.241" v="4164" actId="20577"/>
          <ac:spMkLst>
            <pc:docMk/>
            <pc:sldMk cId="3043056005" sldId="392"/>
            <ac:spMk id="2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18:44:02.760" v="4747" actId="1076"/>
          <ac:spMkLst>
            <pc:docMk/>
            <pc:sldMk cId="3043056005" sldId="392"/>
            <ac:spMk id="4" creationId="{5C8BFF56-5C2D-43B8-BADE-866A0970EE76}"/>
          </ac:spMkLst>
        </pc:spChg>
        <pc:spChg chg="add mod">
          <ac:chgData name="Tanvi Sharma" userId="a3f5c069-05e7-4a57-a6fd-99fa0bc52e87" providerId="ADAL" clId="{4009EBA1-2098-4C38-BB71-D26D2EDCACB7}" dt="2025-06-20T18:32:14.350" v="4521" actId="20577"/>
          <ac:spMkLst>
            <pc:docMk/>
            <pc:sldMk cId="3043056005" sldId="392"/>
            <ac:spMk id="7" creationId="{9C6151EE-F901-4066-93DF-D0D866E029AB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39" creationId="{9567690F-8C3B-4D2D-ABEE-6B1BB2238D7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0" creationId="{ACD5B581-372F-4219-9BBB-142FFCB5471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1" creationId="{368F5816-BF47-468D-B16A-EBA769E0106A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2" creationId="{18A0FB41-117B-464E-9622-FD0725D2B53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3" creationId="{0009E5A9-BCEF-4383-B7E6-5BC6467F096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4" creationId="{DD5B3D64-0F0C-427B-A25D-00D2C94A603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5" creationId="{10765382-A1D8-47B3-B99C-4E34B3A85EE4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6" creationId="{930F0D09-2AA6-4F32-8168-9043B470A440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55" creationId="{6EF69A7A-E522-4A89-ABAF-5E9739383A60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6" creationId="{051522E9-A0AA-4993-B802-46C54652A65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8" creationId="{F96675D6-E465-44A1-A748-7C79CAF15D5B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9" creationId="{D81ECB47-957B-40F6-923D-729FC7597251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0" creationId="{C6A314E8-75AF-419E-9DC1-881F82CCA60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1" creationId="{9EF56DD6-A6AA-42A1-B5C5-1B541FB7622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2" creationId="{122DA17B-8B55-4102-BD51-1823B2C5992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3" creationId="{343301FA-6917-45D3-8632-37FDBD76A65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4" creationId="{454884B6-1D48-47CC-B28A-CF0A22A8D26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5" creationId="{67B0AE76-C223-47A6-AC7F-47885816082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6" creationId="{2AFECEC2-E289-4610-91D3-5F122ED90A76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7" creationId="{C5A494E9-0BFA-4528-B5EF-CE9F51F5BBC0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8" creationId="{EEBB38F4-D99E-465C-95C0-1E84ECC9D1A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9" creationId="{F852290C-298A-47E2-98D5-2C0506D3599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0" creationId="{54534EEF-A3F9-41B2-AFB3-4CE73CF756C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2" creationId="{6136BD26-F12F-48E2-8D9A-3CB17888AC1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4" creationId="{36032812-FCDF-4B85-986D-B1D5CA093F85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6" creationId="{BABDCA1A-9E65-4216-8F10-5CC58D5CBDC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8" creationId="{8654446E-EF2D-464B-A94D-229826158B8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0" creationId="{6EE089D8-64F7-490A-B82A-2C8FE96E389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2" creationId="{21B2C639-5FD3-490E-915A-D7A91C7F3C7E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3" creationId="{09523FE2-F762-4D99-BBF6-5668385EC042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5" creationId="{428EACDE-1CB2-445D-BC70-1E39EF3D9908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6" creationId="{C66A8F63-DEF2-470F-BBA4-9DA37C78934B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7" creationId="{FED9D287-015D-46E5-AC13-3FBCF5958A1A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8" creationId="{9AABA1A9-AD7C-4212-8C96-716B59305BC4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0" creationId="{3460468F-DFD7-4B68-8FA3-A0CCFBFC28E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1" creationId="{70E86958-8E62-4CB8-B0D0-53665DB0BCB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2" creationId="{EA65EE42-847A-4B69-910A-5D4B9BBBD1CB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3" creationId="{9E038FED-30DC-4161-9180-DFD7D8FA7F7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4" creationId="{E03CE3D6-FD64-446F-9583-8B8BCDA8D8E3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5" creationId="{3D15EDA6-F690-4F53-9886-AB3FA58E46F2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6" creationId="{5BB27C7A-BA68-402B-8D26-25714139233A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7" creationId="{FA414D11-B759-49C1-A0C8-13571BEE45B6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99" creationId="{19812CE0-840B-44F6-9D4D-FE5811414CC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0" creationId="{607B7E54-7A1C-46D7-B5D5-424315EF815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1" creationId="{80E754AE-D1E8-4D73-88B0-3C7F9CA0C9B0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2" creationId="{448FB291-F857-4357-A616-F1E27918933C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3" creationId="{9EC8EB0B-5FF6-42E8-99F0-0AB3392A8B6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4" creationId="{3778210C-245F-41F6-8F43-37AD80C0962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5" creationId="{EC574997-6CB3-4144-8A0E-A3AC2882185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6" creationId="{8B6C0FA3-35F3-452C-B8C0-E63A1BD07777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7" creationId="{048AC7FE-AF2C-4AC0-BEF6-158C3E648D6A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8" creationId="{35DF29B2-C15B-4D30-9111-8FE289C105D1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9" creationId="{4134B0ED-AADC-4845-B8DC-8DE2A9707263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0" creationId="{C53547B5-8B7B-42FE-B508-77E88E8AE6C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1" creationId="{FBEAD236-5DCB-43B0-B398-309BA2BC2CE7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2" creationId="{DD4AC4E5-EB1B-4C64-917E-07349113FB89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3" creationId="{242B255D-07FC-4F5F-A6FC-305E15B1A5D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4" creationId="{917D6905-C5AC-4A7A-BAD6-08FAF1722C0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5" creationId="{7F06D072-CF41-45C2-A3DE-72605F92A3C4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6" creationId="{F52C3CB6-CFB9-4CA3-892A-C5A90DE38C40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7" creationId="{8F75C167-D8F0-413F-9202-9DB4049B3FB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8" creationId="{F83A881F-1D37-4E49-9BE1-30017D16E1A1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24" creationId="{2729DB69-AFFB-4C17-8C16-53E40DB050D5}"/>
          </ac:spMkLst>
        </pc:spChg>
        <pc:spChg chg="add mod">
          <ac:chgData name="Tanvi Sharma" userId="a3f5c069-05e7-4a57-a6fd-99fa0bc52e87" providerId="ADAL" clId="{4009EBA1-2098-4C38-BB71-D26D2EDCACB7}" dt="2025-06-20T18:33:14.931" v="4529" actId="20577"/>
          <ac:spMkLst>
            <pc:docMk/>
            <pc:sldMk cId="3043056005" sldId="392"/>
            <ac:spMk id="125" creationId="{21FB3226-39E5-4A7F-8960-172493A8F1BF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26" creationId="{B3F2DB5C-AFFF-4FCA-A84C-1867FD143917}"/>
          </ac:spMkLst>
        </pc:spChg>
        <pc:spChg chg="add mod">
          <ac:chgData name="Tanvi Sharma" userId="a3f5c069-05e7-4a57-a6fd-99fa0bc52e87" providerId="ADAL" clId="{4009EBA1-2098-4C38-BB71-D26D2EDCACB7}" dt="2025-06-20T18:38:01.285" v="4643" actId="58"/>
          <ac:spMkLst>
            <pc:docMk/>
            <pc:sldMk cId="3043056005" sldId="392"/>
            <ac:spMk id="127" creationId="{D71D9842-240B-49AC-82BC-09603A6B4A3E}"/>
          </ac:spMkLst>
        </pc:spChg>
        <pc:spChg chg="add mod">
          <ac:chgData name="Tanvi Sharma" userId="a3f5c069-05e7-4a57-a6fd-99fa0bc52e87" providerId="ADAL" clId="{4009EBA1-2098-4C38-BB71-D26D2EDCACB7}" dt="2025-06-20T18:30:40.064" v="4513" actId="1076"/>
          <ac:spMkLst>
            <pc:docMk/>
            <pc:sldMk cId="3043056005" sldId="392"/>
            <ac:spMk id="128" creationId="{EA20DA38-7128-4311-8961-E4B587308C61}"/>
          </ac:spMkLst>
        </pc:spChg>
        <pc:spChg chg="add mod">
          <ac:chgData name="Tanvi Sharma" userId="a3f5c069-05e7-4a57-a6fd-99fa0bc52e87" providerId="ADAL" clId="{4009EBA1-2098-4C38-BB71-D26D2EDCACB7}" dt="2025-06-20T18:30:57.739" v="4515" actId="1076"/>
          <ac:spMkLst>
            <pc:docMk/>
            <pc:sldMk cId="3043056005" sldId="392"/>
            <ac:spMk id="130" creationId="{F0407D17-C810-4711-88ED-C1F62E0A28D7}"/>
          </ac:spMkLst>
        </pc:spChg>
        <pc:spChg chg="add del mod">
          <ac:chgData name="Tanvi Sharma" userId="a3f5c069-05e7-4a57-a6fd-99fa0bc52e87" providerId="ADAL" clId="{4009EBA1-2098-4C38-BB71-D26D2EDCACB7}" dt="2025-06-21T00:10:29.087" v="7162" actId="478"/>
          <ac:spMkLst>
            <pc:docMk/>
            <pc:sldMk cId="3043056005" sldId="392"/>
            <ac:spMk id="131" creationId="{AA124C6F-9FFE-4033-A6C4-CC562EFA97AD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2" creationId="{5242CE74-B2FF-40D9-B407-204F787BD3B6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3" creationId="{FFC72DD3-DEFA-483C-8469-EA28CAB48863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4" creationId="{588BFD68-E7E1-4847-AAE4-98E702F6D5A2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5" creationId="{9318510E-A4A8-44B7-B95E-B02EFEBEB1AC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6" creationId="{F6044AA4-EEC7-4670-AE32-86CFFCB7279A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7" creationId="{E2CE6933-860F-4A6B-9FC4-ED6480F4941E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39" creationId="{4B7F85AF-2687-444B-A62F-FAED1E282C5D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0" creationId="{76F95C3C-2480-4C9D-B2DB-F9F2FE5F6A8D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1" creationId="{DB551909-C0FB-47EE-BBBE-3C5D1579D41B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2" creationId="{ADBCD849-F011-4536-958D-F03A79A38A16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3" creationId="{EB615948-D637-4107-83D6-84C0CD457B89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4" creationId="{39B9A4E3-9C1E-4146-9FA5-958F60893C60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5" creationId="{AE7F79A2-6FD5-4B5C-B07C-9B304BFA6D73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6" creationId="{1D1BF25A-3CC7-4C79-AB86-5C710A5F9B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7" creationId="{422A28EC-4CFB-48A4-8454-1933A349C4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8" creationId="{044A57EA-3C66-4243-B496-EF37F9693F82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9" creationId="{183BC6B8-B5EC-44AD-9B0D-637AB8901201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0" creationId="{E8F9C1EF-D023-44AA-AA4F-64551D21FABA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1" creationId="{095AA1F1-5EE1-4E10-A4AA-6BCE8B77BF86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2" creationId="{2365686C-3432-48B3-B552-127786FDFC71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3" creationId="{F60B8249-53A5-4399-B720-C308F90ECC99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4" creationId="{78405D37-39EC-43D7-A72F-B38907A4B170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5" creationId="{29E9274A-F3E8-45BF-B23D-4E5237558E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6" creationId="{E07AD7FF-F2FE-46CC-85A0-2661BB75B012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7" creationId="{7E061834-B1CB-4C21-91EC-AC5F949D42C3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8" creationId="{6C2D6F3B-E666-40B0-9F37-0696E2EFBC50}"/>
          </ac:spMkLst>
        </pc:spChg>
        <pc:spChg chg="add mod">
          <ac:chgData name="Tanvi Sharma" userId="a3f5c069-05e7-4a57-a6fd-99fa0bc52e87" providerId="ADAL" clId="{4009EBA1-2098-4C38-BB71-D26D2EDCACB7}" dt="2025-06-20T18:32:18.395" v="4524" actId="20577"/>
          <ac:spMkLst>
            <pc:docMk/>
            <pc:sldMk cId="3043056005" sldId="392"/>
            <ac:spMk id="160" creationId="{BAC4AD56-3627-4539-B292-7DAF2A1B3138}"/>
          </ac:spMkLst>
        </pc:spChg>
        <pc:grpChg chg="add del mod">
          <ac:chgData name="Tanvi Sharma" userId="a3f5c069-05e7-4a57-a6fd-99fa0bc52e87" providerId="ADAL" clId="{4009EBA1-2098-4C38-BB71-D26D2EDCACB7}" dt="2025-06-20T16:56:11.850" v="4121"/>
          <ac:grpSpMkLst>
            <pc:docMk/>
            <pc:sldMk cId="3043056005" sldId="392"/>
            <ac:grpSpMk id="98" creationId="{108A69DB-0C9C-4A78-83A9-D53D2C514BDF}"/>
          </ac:grpSpMkLst>
        </pc:grpChg>
        <pc:grpChg chg="add mod">
          <ac:chgData name="Tanvi Sharma" userId="a3f5c069-05e7-4a57-a6fd-99fa0bc52e87" providerId="ADAL" clId="{4009EBA1-2098-4C38-BB71-D26D2EDCACB7}" dt="2025-06-20T18:30:57.739" v="4515" actId="1076"/>
          <ac:grpSpMkLst>
            <pc:docMk/>
            <pc:sldMk cId="3043056005" sldId="392"/>
            <ac:grpSpMk id="138" creationId="{9022A6EF-2C1C-4296-BDAD-4AFA6D86D8F4}"/>
          </ac:grpSpMkLst>
        </pc:grp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4" creationId="{00F71116-2958-4FE5-B9F3-D80741EDA4BC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5" creationId="{454CB1C1-07B0-4E03-974E-E54B6BBBF75B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6" creationId="{D504831F-4AE1-4AC0-A40A-36CB767CFBDD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7" creationId="{C4AB849F-F507-4D3B-BE52-DDBBFEA3ECF7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8" creationId="{883FC1DD-618C-4412-9292-CF1BA5A6B106}"/>
          </ac:picMkLst>
        </pc:picChg>
        <pc:picChg chg="del">
          <ac:chgData name="Tanvi Sharma" userId="a3f5c069-05e7-4a57-a6fd-99fa0bc52e87" providerId="ADAL" clId="{4009EBA1-2098-4C38-BB71-D26D2EDCACB7}" dt="2025-06-20T16:55:59.312" v="4117" actId="478"/>
          <ac:picMkLst>
            <pc:docMk/>
            <pc:sldMk cId="3043056005" sldId="392"/>
            <ac:picMk id="49" creationId="{3564B1E3-45D6-4619-8F9C-06CA2C4E1E08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0" creationId="{DD1691AA-1985-4030-AA40-DBA9DF8B1344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1" creationId="{572AA238-BC6A-49BE-9E94-C24D7F520B1C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2" creationId="{F4B6DF95-83A4-41AB-9935-49CEC515E712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19" creationId="{A90AD6AD-CB4D-4CB4-843B-EB1B0613C1EB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20" creationId="{139BDD25-6A13-443D-95F9-3C18551877CF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21" creationId="{55E4E860-A499-416D-91F1-821AB6EC2F0A}"/>
          </ac:picMkLst>
        </pc:picChg>
        <pc:picChg chg="add mod">
          <ac:chgData name="Tanvi Sharma" userId="a3f5c069-05e7-4a57-a6fd-99fa0bc52e87" providerId="ADAL" clId="{4009EBA1-2098-4C38-BB71-D26D2EDCACB7}" dt="2025-06-20T16:58:58.912" v="4129" actId="1076"/>
          <ac:picMkLst>
            <pc:docMk/>
            <pc:sldMk cId="3043056005" sldId="392"/>
            <ac:picMk id="159" creationId="{D18DA241-377D-4699-AE23-E67FC1BDB754}"/>
          </ac:picMkLst>
        </pc:picChg>
        <pc:picChg chg="add mod">
          <ac:chgData name="Tanvi Sharma" userId="a3f5c069-05e7-4a57-a6fd-99fa0bc52e87" providerId="ADAL" clId="{4009EBA1-2098-4C38-BB71-D26D2EDCACB7}" dt="2025-06-20T19:13:45.934" v="5338" actId="1076"/>
          <ac:picMkLst>
            <pc:docMk/>
            <pc:sldMk cId="3043056005" sldId="392"/>
            <ac:picMk id="162" creationId="{84E43B03-17FB-489B-84BC-7FE3E70A7B37}"/>
          </ac:picMkLst>
        </pc:picChg>
        <pc:cxnChg chg="add mod">
          <ac:chgData name="Tanvi Sharma" userId="a3f5c069-05e7-4a57-a6fd-99fa0bc52e87" providerId="ADAL" clId="{4009EBA1-2098-4C38-BB71-D26D2EDCACB7}" dt="2025-06-20T18:30:57.739" v="4515" actId="1076"/>
          <ac:cxnSpMkLst>
            <pc:docMk/>
            <pc:sldMk cId="3043056005" sldId="392"/>
            <ac:cxnSpMk id="6" creationId="{7DD72C64-C472-48CA-A543-A2DB70237267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47" creationId="{D4FEAF2B-8727-4A72-A9E4-8A23F4CD4466}"/>
          </ac:cxnSpMkLst>
        </pc:cxnChg>
        <pc:cxnChg chg="del mod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48" creationId="{9A5A3C5F-0DC5-4815-9584-79A10772B2DE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53" creationId="{4621765B-BD42-432F-8176-F722FB5D3A5E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54" creationId="{EE783CB2-7C9B-40B9-804C-7D2F79C716F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57" creationId="{8DCC2713-A109-45C0-8897-A3006137E13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1" creationId="{C2A10B9F-1B1F-43FF-93F4-49058310240E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3" creationId="{7796664B-21EA-45BF-900B-8F11A13B3BBE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5" creationId="{44C60721-AB22-449C-8021-C971614A7ACF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7" creationId="{CB0785D0-BBA3-4E93-8E89-96CB38482031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9" creationId="{BDCB705F-D76F-42ED-86BE-AE0BD1449E1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81" creationId="{1E293617-5AD1-4E60-8FF1-DFF15FF300F8}"/>
          </ac:cxnSpMkLst>
        </pc:cxnChg>
        <pc:cxnChg chg="del mod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84" creationId="{784C21EB-331C-472A-9E74-6E375628B08D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89" creationId="{A117221B-E104-4CF0-8E9F-50D239EC8CEE}"/>
          </ac:cxnSpMkLst>
        </pc:cxnChg>
        <pc:cxnChg chg="add mod">
          <ac:chgData name="Tanvi Sharma" userId="a3f5c069-05e7-4a57-a6fd-99fa0bc52e87" providerId="ADAL" clId="{4009EBA1-2098-4C38-BB71-D26D2EDCACB7}" dt="2025-06-20T16:56:21.203" v="4123" actId="1076"/>
          <ac:cxnSpMkLst>
            <pc:docMk/>
            <pc:sldMk cId="3043056005" sldId="392"/>
            <ac:cxnSpMk id="122" creationId="{7A07609D-95E7-43BE-9A45-D5483E14A719}"/>
          </ac:cxnSpMkLst>
        </pc:cxnChg>
        <pc:cxnChg chg="add mod">
          <ac:chgData name="Tanvi Sharma" userId="a3f5c069-05e7-4a57-a6fd-99fa0bc52e87" providerId="ADAL" clId="{4009EBA1-2098-4C38-BB71-D26D2EDCACB7}" dt="2025-06-20T16:56:21.203" v="4123" actId="1076"/>
          <ac:cxnSpMkLst>
            <pc:docMk/>
            <pc:sldMk cId="3043056005" sldId="392"/>
            <ac:cxnSpMk id="123" creationId="{BD12B116-E0C6-4F56-9518-B414C1D8AACF}"/>
          </ac:cxnSpMkLst>
        </pc:cxnChg>
        <pc:cxnChg chg="add mod">
          <ac:chgData name="Tanvi Sharma" userId="a3f5c069-05e7-4a57-a6fd-99fa0bc52e87" providerId="ADAL" clId="{4009EBA1-2098-4C38-BB71-D26D2EDCACB7}" dt="2025-06-20T18:32:30.663" v="4526" actId="1036"/>
          <ac:cxnSpMkLst>
            <pc:docMk/>
            <pc:sldMk cId="3043056005" sldId="392"/>
            <ac:cxnSpMk id="129" creationId="{4A49BBA6-8D0E-432B-863F-D8D660CBF72B}"/>
          </ac:cxnSpMkLst>
        </pc:cxnChg>
        <pc:cxnChg chg="add mod">
          <ac:chgData name="Tanvi Sharma" userId="a3f5c069-05e7-4a57-a6fd-99fa0bc52e87" providerId="ADAL" clId="{4009EBA1-2098-4C38-BB71-D26D2EDCACB7}" dt="2025-06-20T18:30:57.739" v="4515" actId="1076"/>
          <ac:cxnSpMkLst>
            <pc:docMk/>
            <pc:sldMk cId="3043056005" sldId="392"/>
            <ac:cxnSpMk id="161" creationId="{78DE4323-7F73-4BB8-9DA9-E51E4420C485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0:24.195" v="7161" actId="478"/>
        <pc:sldMkLst>
          <pc:docMk/>
          <pc:sldMk cId="3838551495" sldId="393"/>
        </pc:sldMkLst>
        <pc:spChg chg="mod">
          <ac:chgData name="Tanvi Sharma" userId="a3f5c069-05e7-4a57-a6fd-99fa0bc52e87" providerId="ADAL" clId="{4009EBA1-2098-4C38-BB71-D26D2EDCACB7}" dt="2025-06-20T17:01:24.735" v="4167" actId="20577"/>
          <ac:spMkLst>
            <pc:docMk/>
            <pc:sldMk cId="3838551495" sldId="393"/>
            <ac:spMk id="2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50" creationId="{BB197A98-4D0B-4B90-A3D6-5131C936D943}"/>
          </ac:spMkLst>
        </pc:spChg>
        <pc:spChg chg="add mod">
          <ac:chgData name="Tanvi Sharma" userId="a3f5c069-05e7-4a57-a6fd-99fa0bc52e87" providerId="ADAL" clId="{4009EBA1-2098-4C38-BB71-D26D2EDCACB7}" dt="2025-06-20T18:47:05.520" v="4810" actId="20577"/>
          <ac:spMkLst>
            <pc:docMk/>
            <pc:sldMk cId="3838551495" sldId="393"/>
            <ac:spMk id="51" creationId="{3FD382A0-110D-4D8A-A407-A5F7A978A6B9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52" creationId="{3DD3257F-8646-472F-B8F8-3DCF5EB09884}"/>
          </ac:spMkLst>
        </pc:spChg>
        <pc:spChg chg="add mod">
          <ac:chgData name="Tanvi Sharma" userId="a3f5c069-05e7-4a57-a6fd-99fa0bc52e87" providerId="ADAL" clId="{4009EBA1-2098-4C38-BB71-D26D2EDCACB7}" dt="2025-06-20T18:46:58.053" v="4807" actId="113"/>
          <ac:spMkLst>
            <pc:docMk/>
            <pc:sldMk cId="3838551495" sldId="393"/>
            <ac:spMk id="54" creationId="{F121FAD5-039F-4452-9E10-4E3B5095F318}"/>
          </ac:spMkLst>
        </pc:spChg>
        <pc:spChg chg="add mod">
          <ac:chgData name="Tanvi Sharma" userId="a3f5c069-05e7-4a57-a6fd-99fa0bc52e87" providerId="ADAL" clId="{4009EBA1-2098-4C38-BB71-D26D2EDCACB7}" dt="2025-06-21T00:08:37.261" v="7160" actId="1076"/>
          <ac:spMkLst>
            <pc:docMk/>
            <pc:sldMk cId="3838551495" sldId="393"/>
            <ac:spMk id="55" creationId="{C80F3B5F-AF0C-478E-869D-FF7C9B36C139}"/>
          </ac:spMkLst>
        </pc:spChg>
        <pc:spChg chg="add del mod">
          <ac:chgData name="Tanvi Sharma" userId="a3f5c069-05e7-4a57-a6fd-99fa0bc52e87" providerId="ADAL" clId="{4009EBA1-2098-4C38-BB71-D26D2EDCACB7}" dt="2025-06-20T17:02:00.839" v="4173" actId="478"/>
          <ac:spMkLst>
            <pc:docMk/>
            <pc:sldMk cId="3838551495" sldId="393"/>
            <ac:spMk id="56" creationId="{BD7D8762-5DFB-467A-9600-010EBAA64D39}"/>
          </ac:spMkLst>
        </pc:spChg>
        <pc:spChg chg="add mod">
          <ac:chgData name="Tanvi Sharma" userId="a3f5c069-05e7-4a57-a6fd-99fa0bc52e87" providerId="ADAL" clId="{4009EBA1-2098-4C38-BB71-D26D2EDCACB7}" dt="2025-06-20T18:43:36.195" v="4727" actId="1076"/>
          <ac:spMkLst>
            <pc:docMk/>
            <pc:sldMk cId="3838551495" sldId="393"/>
            <ac:spMk id="57" creationId="{0BDF1B82-87AE-4D67-9FB3-435F7CFEF28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59" creationId="{99F7F543-4760-47E3-9DE6-D29765BAD6A4}"/>
          </ac:spMkLst>
        </pc:spChg>
        <pc:spChg chg="add del mod">
          <ac:chgData name="Tanvi Sharma" userId="a3f5c069-05e7-4a57-a6fd-99fa0bc52e87" providerId="ADAL" clId="{4009EBA1-2098-4C38-BB71-D26D2EDCACB7}" dt="2025-06-21T00:10:24.195" v="7161" actId="478"/>
          <ac:spMkLst>
            <pc:docMk/>
            <pc:sldMk cId="3838551495" sldId="393"/>
            <ac:spMk id="60" creationId="{BE242E5D-2A7D-4299-A9F5-DCB02A9C093E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1" creationId="{F071D30B-9C52-4200-87F6-36F892F20DDB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2" creationId="{FD7C077E-124E-4DB0-865E-7143B2FA27F7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3" creationId="{29F15E7B-F941-4DEB-96A7-5EA5CFC8B534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4" creationId="{136C5EE0-4D87-4237-AD9D-3A0158DCDD19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5" creationId="{F6AB9243-F35A-46C5-A761-682EE89CF40B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6" creationId="{451B05AB-551B-4A7B-B880-51D212CCA5C3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9" creationId="{D3717F28-5E50-4DF1-B24F-5E5E50C2B382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70" creationId="{6D3F4CF2-318D-46E6-9F17-B94811195602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1" creationId="{1BA3711C-ABDB-4AB1-958F-0A06BA43D3FA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2" creationId="{8BB6E0CF-6029-44F9-84D8-337CBF0548A6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3" creationId="{52F476AE-CFD3-4CCC-94D9-93597C2EA7F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4" creationId="{AD969F2F-1975-45BB-B91B-666E71956E9C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5" creationId="{91EA705A-8AAE-4393-B443-FDF6661606DA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6" creationId="{46BF25F8-02F0-46B6-8A99-E14155C901B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7" creationId="{F4254B67-8FAD-4B9F-8D84-62AD112F936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8" creationId="{C7166279-1768-4872-BBCE-242367302B1E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9" creationId="{C674ABCF-6B49-4AFE-BB3E-E146C03C38A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0" creationId="{8BFC08A1-7D6C-4E30-84B9-AA5E69AC70C6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1" creationId="{01D9292E-06A0-430C-A3C5-949766EF98DC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2" creationId="{13E58651-2334-47F0-A395-A02D0168802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3" creationId="{88D034D5-CB00-4EE6-B37B-24216A90A7C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4" creationId="{445247BC-E1D0-44D3-A40C-47E3022BE859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5" creationId="{C434D6C9-EE64-429E-A2FC-086A4A6D350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6" creationId="{196F24B3-57C0-435A-8299-94CA99676F6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7" creationId="{CBD319D8-5199-4B78-872B-BD1C9F76883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8" creationId="{B189C6D2-EF67-4F10-ADA1-76C033E0A637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9" creationId="{6B9FEB3E-1A84-4E37-A9F5-3C08395B84D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90" creationId="{CA2AD3A2-9E5E-4C8D-A74B-1B09CBDDFC7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91" creationId="{F814FA30-2945-4B2F-B29C-74BA15DD1B2D}"/>
          </ac:spMkLst>
        </pc:spChg>
        <pc:spChg chg="add mod">
          <ac:chgData name="Tanvi Sharma" userId="a3f5c069-05e7-4a57-a6fd-99fa0bc52e87" providerId="ADAL" clId="{4009EBA1-2098-4C38-BB71-D26D2EDCACB7}" dt="2025-06-20T18:46:43.337" v="4806" actId="1076"/>
          <ac:spMkLst>
            <pc:docMk/>
            <pc:sldMk cId="3838551495" sldId="393"/>
            <ac:spMk id="93" creationId="{85A1F8F0-47F8-4EA2-8A3B-F480615AA2B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4" creationId="{2729DB69-AFFB-4C17-8C16-53E40DB050D5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5" creationId="{21FB3226-39E5-4A7F-8960-172493A8F1BF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6" creationId="{B3F2DB5C-AFFF-4FCA-A84C-1867FD14391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7" creationId="{D71D9842-240B-49AC-82BC-09603A6B4A3E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8" creationId="{EA20DA38-7128-4311-8961-E4B587308C61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0" creationId="{F0407D17-C810-4711-88ED-C1F62E0A28D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1" creationId="{AA124C6F-9FFE-4033-A6C4-CC562EFA97AD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2" creationId="{5242CE74-B2FF-40D9-B407-204F787BD3B6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3" creationId="{FFC72DD3-DEFA-483C-8469-EA28CAB48863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4" creationId="{588BFD68-E7E1-4847-AAE4-98E702F6D5A2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5" creationId="{9318510E-A4A8-44B7-B95E-B02EFEBEB1AC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6" creationId="{F6044AA4-EEC7-4670-AE32-86CFFCB7279A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7" creationId="{E2CE6933-860F-4A6B-9FC4-ED6480F4941E}"/>
          </ac:spMkLst>
        </pc:spChg>
        <pc:grpChg chg="add mod">
          <ac:chgData name="Tanvi Sharma" userId="a3f5c069-05e7-4a57-a6fd-99fa0bc52e87" providerId="ADAL" clId="{4009EBA1-2098-4C38-BB71-D26D2EDCACB7}" dt="2025-06-20T18:43:36.195" v="4727" actId="1076"/>
          <ac:grpSpMkLst>
            <pc:docMk/>
            <pc:sldMk cId="3838551495" sldId="393"/>
            <ac:grpSpMk id="4" creationId="{62B7CB48-33C4-4777-8609-2930018BACA4}"/>
          </ac:grpSpMkLst>
        </pc:grpChg>
        <pc:grpChg chg="del">
          <ac:chgData name="Tanvi Sharma" userId="a3f5c069-05e7-4a57-a6fd-99fa0bc52e87" providerId="ADAL" clId="{4009EBA1-2098-4C38-BB71-D26D2EDCACB7}" dt="2025-06-20T17:01:32.365" v="4168" actId="478"/>
          <ac:grpSpMkLst>
            <pc:docMk/>
            <pc:sldMk cId="3838551495" sldId="393"/>
            <ac:grpSpMk id="138" creationId="{9022A6EF-2C1C-4296-BDAD-4AFA6D86D8F4}"/>
          </ac:grpSpMkLst>
        </pc:grp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5" creationId="{E998C5C7-3C41-427D-9859-680F4D360E5B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6" creationId="{FB608C0C-C8DB-4992-915D-F12702AFA764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7" creationId="{629D9DB3-C999-428B-80F6-CAAB6E964EEB}"/>
          </ac:picMkLst>
        </pc:picChg>
        <pc:picChg chg="add mod">
          <ac:chgData name="Tanvi Sharma" userId="a3f5c069-05e7-4a57-a6fd-99fa0bc52e87" providerId="ADAL" clId="{4009EBA1-2098-4C38-BB71-D26D2EDCACB7}" dt="2025-06-20T17:02:31.781" v="4197" actId="1037"/>
          <ac:picMkLst>
            <pc:docMk/>
            <pc:sldMk cId="3838551495" sldId="393"/>
            <ac:picMk id="53" creationId="{6C6237C2-2D51-4FDF-B04A-F0844E9EC714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67" creationId="{35609166-BD4E-4E56-B03F-B1589FD51322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19" creationId="{A90AD6AD-CB4D-4CB4-843B-EB1B0613C1EB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20" creationId="{139BDD25-6A13-443D-95F9-3C18551877CF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21" creationId="{55E4E860-A499-416D-91F1-821AB6EC2F0A}"/>
          </ac:picMkLst>
        </pc:picChg>
        <pc:picChg chg="del">
          <ac:chgData name="Tanvi Sharma" userId="a3f5c069-05e7-4a57-a6fd-99fa0bc52e87" providerId="ADAL" clId="{4009EBA1-2098-4C38-BB71-D26D2EDCACB7}" dt="2025-06-20T17:01:35.215" v="4169" actId="478"/>
          <ac:picMkLst>
            <pc:docMk/>
            <pc:sldMk cId="3838551495" sldId="393"/>
            <ac:picMk id="159" creationId="{D18DA241-377D-4699-AE23-E67FC1BDB754}"/>
          </ac:picMkLst>
        </pc:pic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48" creationId="{D7AAB5E9-8121-4D84-A1CB-409564ABDB0B}"/>
          </ac:cxnSpMkLst>
        </pc:cxn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49" creationId="{C7DE59A1-98F2-499F-8FA6-BE08DBDF39D2}"/>
          </ac:cxnSpMkLst>
        </pc:cxnChg>
        <pc:cxnChg chg="add mod">
          <ac:chgData name="Tanvi Sharma" userId="a3f5c069-05e7-4a57-a6fd-99fa0bc52e87" providerId="ADAL" clId="{4009EBA1-2098-4C38-BB71-D26D2EDCACB7}" dt="2025-06-20T18:41:12.389" v="4658" actId="164"/>
          <ac:cxnSpMkLst>
            <pc:docMk/>
            <pc:sldMk cId="3838551495" sldId="393"/>
            <ac:cxnSpMk id="58" creationId="{67231F6B-0BE1-4D18-A2DA-6A4E661DBF21}"/>
          </ac:cxnSpMkLst>
        </pc:cxn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68" creationId="{3105A9E5-4BAF-4F6E-A7B6-40869FE308D6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2" creationId="{7A07609D-95E7-43BE-9A45-D5483E14A719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3" creationId="{BD12B116-E0C6-4F56-9518-B414C1D8AACF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9" creationId="{4A49BBA6-8D0E-432B-863F-D8D660CBF72B}"/>
          </ac:cxnSpMkLst>
        </pc:cxnChg>
      </pc:sldChg>
      <pc:sldChg chg="delSp add del mod">
        <pc:chgData name="Tanvi Sharma" userId="a3f5c069-05e7-4a57-a6fd-99fa0bc52e87" providerId="ADAL" clId="{4009EBA1-2098-4C38-BB71-D26D2EDCACB7}" dt="2025-06-20T18:44:41.335" v="4750" actId="47"/>
        <pc:sldMkLst>
          <pc:docMk/>
          <pc:sldMk cId="3440829324" sldId="394"/>
        </pc:sldMkLst>
        <pc:spChg chg="del">
          <ac:chgData name="Tanvi Sharma" userId="a3f5c069-05e7-4a57-a6fd-99fa0bc52e87" providerId="ADAL" clId="{4009EBA1-2098-4C38-BB71-D26D2EDCACB7}" dt="2025-06-20T17:48:13.884" v="4199" actId="478"/>
          <ac:spMkLst>
            <pc:docMk/>
            <pc:sldMk cId="3440829324" sldId="394"/>
            <ac:spMk id="55" creationId="{C80F3B5F-AF0C-478E-869D-FF7C9B36C139}"/>
          </ac:spMkLst>
        </pc:spChg>
      </pc:sldChg>
      <pc:sldChg chg="addSp delSp modSp add mod modTransition delAnim modAnim">
        <pc:chgData name="Tanvi Sharma" userId="a3f5c069-05e7-4a57-a6fd-99fa0bc52e87" providerId="ADAL" clId="{4009EBA1-2098-4C38-BB71-D26D2EDCACB7}" dt="2025-06-20T23:50:16.580" v="7090" actId="1076"/>
        <pc:sldMkLst>
          <pc:docMk/>
          <pc:sldMk cId="4232508642" sldId="395"/>
        </pc:sldMkLst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39" creationId="{9567690F-8C3B-4D2D-ABEE-6B1BB2238D79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0" creationId="{ACD5B581-372F-4219-9BBB-142FFCB54713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1" creationId="{368F5816-BF47-468D-B16A-EBA769E0106A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2" creationId="{18A0FB41-117B-464E-9622-FD0725D2B53C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3" creationId="{0009E5A9-BCEF-4383-B7E6-5BC6467F0968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4" creationId="{DD5B3D64-0F0C-427B-A25D-00D2C94A603C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5" creationId="{10765382-A1D8-47B3-B99C-4E34B3A85EE4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6" creationId="{930F0D09-2AA6-4F32-8168-9043B470A440}"/>
          </ac:spMkLst>
        </pc:spChg>
        <pc:spChg chg="del mod">
          <ac:chgData name="Tanvi Sharma" userId="a3f5c069-05e7-4a57-a6fd-99fa0bc52e87" providerId="ADAL" clId="{4009EBA1-2098-4C38-BB71-D26D2EDCACB7}" dt="2025-06-20T18:04:20.432" v="4382" actId="478"/>
          <ac:spMkLst>
            <pc:docMk/>
            <pc:sldMk cId="4232508642" sldId="395"/>
            <ac:spMk id="52" creationId="{265BA48D-28E7-4752-93B8-084C31AF0EA5}"/>
          </ac:spMkLst>
        </pc:spChg>
        <pc:spChg chg="add mod">
          <ac:chgData name="Tanvi Sharma" userId="a3f5c069-05e7-4a57-a6fd-99fa0bc52e87" providerId="ADAL" clId="{4009EBA1-2098-4C38-BB71-D26D2EDCACB7}" dt="2025-06-20T23:50:16.580" v="7090" actId="1076"/>
          <ac:spMkLst>
            <pc:docMk/>
            <pc:sldMk cId="4232508642" sldId="395"/>
            <ac:spMk id="53" creationId="{A69189FE-31F0-4F23-9B5C-0FF02500E79F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6" creationId="{051522E9-A0AA-4993-B802-46C54652A658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8" creationId="{F96675D6-E465-44A1-A748-7C79CAF15D5B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9" creationId="{D81ECB47-957B-40F6-923D-729FC7597251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0" creationId="{C6A314E8-75AF-419E-9DC1-881F82CCA60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1" creationId="{9EF56DD6-A6AA-42A1-B5C5-1B541FB76228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2" creationId="{122DA17B-8B55-4102-BD51-1823B2C5992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3" creationId="{343301FA-6917-45D3-8632-37FDBD76A65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4" creationId="{454884B6-1D48-47CC-B28A-CF0A22A8D268}"/>
          </ac:spMkLst>
        </pc:spChg>
        <pc:spChg chg="del">
          <ac:chgData name="Tanvi Sharma" userId="a3f5c069-05e7-4a57-a6fd-99fa0bc52e87" providerId="ADAL" clId="{4009EBA1-2098-4C38-BB71-D26D2EDCACB7}" dt="2025-06-20T18:02:54.801" v="4378" actId="478"/>
          <ac:spMkLst>
            <pc:docMk/>
            <pc:sldMk cId="4232508642" sldId="395"/>
            <ac:spMk id="65" creationId="{67B0AE76-C223-47A6-AC7F-47885816082C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6" creationId="{2AFECEC2-E289-4610-91D3-5F122ED90A76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7" creationId="{C5A494E9-0BFA-4528-B5EF-CE9F51F5BBC0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8" creationId="{EEBB38F4-D99E-465C-95C0-1E84ECC9D1A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9" creationId="{F852290C-298A-47E2-98D5-2C0506D3599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0" creationId="{54534EEF-A3F9-41B2-AFB3-4CE73CF756CC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2" creationId="{6136BD26-F12F-48E2-8D9A-3CB17888AC1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4" creationId="{36032812-FCDF-4B85-986D-B1D5CA093F85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6" creationId="{BABDCA1A-9E65-4216-8F10-5CC58D5CBDC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8" creationId="{8654446E-EF2D-464B-A94D-229826158B8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0" creationId="{6EE089D8-64F7-490A-B82A-2C8FE96E389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2" creationId="{21B2C639-5FD3-490E-915A-D7A91C7F3C7E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3" creationId="{09523FE2-F762-4D99-BBF6-5668385EC042}"/>
          </ac:spMkLst>
        </pc:spChg>
        <pc:picChg chg="add mod modCrop">
          <ac:chgData name="Tanvi Sharma" userId="a3f5c069-05e7-4a57-a6fd-99fa0bc52e87" providerId="ADAL" clId="{4009EBA1-2098-4C38-BB71-D26D2EDCACB7}" dt="2025-06-20T18:04:54.062" v="4390" actId="1076"/>
          <ac:picMkLst>
            <pc:docMk/>
            <pc:sldMk cId="4232508642" sldId="395"/>
            <ac:picMk id="5" creationId="{227C659D-890D-4B60-87A3-CE0B5F0F08F9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4" creationId="{00F71116-2958-4FE5-B9F3-D80741EDA4BC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5" creationId="{454CB1C1-07B0-4E03-974E-E54B6BBBF75B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6" creationId="{D504831F-4AE1-4AC0-A40A-36CB767CFBDD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7" creationId="{C4AB849F-F507-4D3B-BE52-DDBBFEA3ECF7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8" creationId="{883FC1DD-618C-4412-9292-CF1BA5A6B106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49" creationId="{3564B1E3-45D6-4619-8F9C-06CA2C4E1E08}"/>
          </ac:picMkLst>
        </pc:picChg>
        <pc:cxnChg chg="mod">
          <ac:chgData name="Tanvi Sharma" userId="a3f5c069-05e7-4a57-a6fd-99fa0bc52e87" providerId="ADAL" clId="{4009EBA1-2098-4C38-BB71-D26D2EDCACB7}" dt="2025-06-20T18:03:01.791" v="4379" actId="1076"/>
          <ac:cxnSpMkLst>
            <pc:docMk/>
            <pc:sldMk cId="4232508642" sldId="395"/>
            <ac:cxnSpMk id="47" creationId="{D4FEAF2B-8727-4A72-A9E4-8A23F4CD4466}"/>
          </ac:cxnSpMkLst>
        </pc:cxnChg>
        <pc:cxnChg chg="mod">
          <ac:chgData name="Tanvi Sharma" userId="a3f5c069-05e7-4a57-a6fd-99fa0bc52e87" providerId="ADAL" clId="{4009EBA1-2098-4C38-BB71-D26D2EDCACB7}" dt="2025-06-20T18:03:01.791" v="4379" actId="1076"/>
          <ac:cxnSpMkLst>
            <pc:docMk/>
            <pc:sldMk cId="4232508642" sldId="395"/>
            <ac:cxnSpMk id="48" creationId="{9A5A3C5F-0DC5-4815-9584-79A10772B2D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57" creationId="{8DCC2713-A109-45C0-8897-A3006137E132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1" creationId="{C2A10B9F-1B1F-43FF-93F4-49058310240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3" creationId="{7796664B-21EA-45BF-900B-8F11A13B3BB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5" creationId="{44C60721-AB22-449C-8021-C971614A7ACF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7" creationId="{CB0785D0-BBA3-4E93-8E89-96CB38482031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9" creationId="{BDCB705F-D76F-42ED-86BE-AE0BD1449E12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81" creationId="{1E293617-5AD1-4E60-8FF1-DFF15FF300F8}"/>
          </ac:cxnSpMkLst>
        </pc:cxnChg>
        <pc:cxnChg chg="del mod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84" creationId="{784C21EB-331C-472A-9E74-6E375628B08D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0:57.165" v="7163" actId="1076"/>
        <pc:sldMkLst>
          <pc:docMk/>
          <pc:sldMk cId="3065725815" sldId="396"/>
        </pc:sldMkLst>
        <pc:spChg chg="mod">
          <ac:chgData name="Tanvi Sharma" userId="a3f5c069-05e7-4a57-a6fd-99fa0bc52e87" providerId="ADAL" clId="{4009EBA1-2098-4C38-BB71-D26D2EDCACB7}" dt="2025-06-20T18:45:12.104" v="4792" actId="20577"/>
          <ac:spMkLst>
            <pc:docMk/>
            <pc:sldMk cId="3065725815" sldId="396"/>
            <ac:spMk id="2" creationId="{00000000-0000-0000-0000-000000000000}"/>
          </ac:spMkLst>
        </pc:spChg>
        <pc:spChg chg="mod">
          <ac:chgData name="Tanvi Sharma" userId="a3f5c069-05e7-4a57-a6fd-99fa0bc52e87" providerId="ADAL" clId="{4009EBA1-2098-4C38-BB71-D26D2EDCACB7}" dt="2025-06-20T18:47:24.849" v="4812" actId="20577"/>
          <ac:spMkLst>
            <pc:docMk/>
            <pc:sldMk cId="3065725815" sldId="396"/>
            <ac:spMk id="51" creationId="{3FD382A0-110D-4D8A-A407-A5F7A978A6B9}"/>
          </ac:spMkLst>
        </pc:spChg>
        <pc:spChg chg="mod">
          <ac:chgData name="Tanvi Sharma" userId="a3f5c069-05e7-4a57-a6fd-99fa0bc52e87" providerId="ADAL" clId="{4009EBA1-2098-4C38-BB71-D26D2EDCACB7}" dt="2025-06-20T18:47:29.003" v="4813" actId="113"/>
          <ac:spMkLst>
            <pc:docMk/>
            <pc:sldMk cId="3065725815" sldId="396"/>
            <ac:spMk id="54" creationId="{F121FAD5-039F-4452-9E10-4E3B5095F318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56" creationId="{C72D3D0E-D2F0-46FD-B439-1046C70A94E4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57" creationId="{0BDF1B82-87AE-4D67-9FB3-435F7CFEF28F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60" creationId="{BE242E5D-2A7D-4299-A9F5-DCB02A9C093E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93" creationId="{85A1F8F0-47F8-4EA2-8A3B-F480615AA2B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4" creationId="{FD493C09-8AF0-4740-AE2F-0F8252D5B5A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5" creationId="{1E04C8CD-6058-44CB-8996-4255BEA6697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6" creationId="{414B226D-4685-4847-8C30-037681B086A1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7" creationId="{CE87A4B0-9943-4137-A4D8-94BDDFB362B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8" creationId="{B8BA63D8-D1C9-47DB-85E2-3EA7E7516765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0" creationId="{721163AA-3A89-49F9-B531-A9FBCE87BEA2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1" creationId="{136C903E-DE0D-4622-A922-4578A839706B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02" creationId="{A2C2DD1C-ABAD-4BE9-B729-E30B4DE48B9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03" creationId="{FEFC698F-B86E-4C90-877F-6AFB378050DA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5" creationId="{8FDF7A2B-4CC3-4B16-90DF-3498E06BCF1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6" creationId="{BDCED628-3EA8-4816-BC94-190BA15E133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8" creationId="{E04E1689-0571-4CD1-A3DA-F4B5A141812E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9" creationId="{3EA3A985-6E62-45D9-9DC0-34040EC2491F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1" creationId="{BEDE6D0C-D4B2-4233-877A-A292904F99B6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2" creationId="{93EAA24C-4A58-4112-B815-7D99F5C1A674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4" creationId="{DD4B7DE9-A5B6-4F6D-A81C-ADA87864FDB3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5" creationId="{138815FC-3E23-4764-AD85-5801B831A00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6" creationId="{D02B046A-2C81-4E7A-9B4A-62E285E89D78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7" creationId="{C8C511BA-7453-4128-854E-B75CCE87F5C0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8" creationId="{14DF56FB-10E3-41A2-81D7-831283512DDF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0" creationId="{A703A2AC-12CD-4799-8D26-08BC1FF13948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1" creationId="{E7ABEB06-E6E7-47BB-9EC0-9E7C18C1B74D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3" creationId="{C2B05FAC-BDE6-44AD-A7FD-7633935EFA9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4" creationId="{2A6456A7-7C2F-43DB-9B83-525AB25AB371}"/>
          </ac:spMkLst>
        </pc:spChg>
        <pc:spChg chg="add mod">
          <ac:chgData name="Tanvi Sharma" userId="a3f5c069-05e7-4a57-a6fd-99fa0bc52e87" providerId="ADAL" clId="{4009EBA1-2098-4C38-BB71-D26D2EDCACB7}" dt="2025-06-20T18:49:53.782" v="4984" actId="1076"/>
          <ac:spMkLst>
            <pc:docMk/>
            <pc:sldMk cId="3065725815" sldId="396"/>
            <ac:spMk id="125" creationId="{123F29E0-08C0-4DAE-AA2A-D9167263170C}"/>
          </ac:spMkLst>
        </pc:spChg>
        <pc:spChg chg="add mod">
          <ac:chgData name="Tanvi Sharma" userId="a3f5c069-05e7-4a57-a6fd-99fa0bc52e87" providerId="ADAL" clId="{4009EBA1-2098-4C38-BB71-D26D2EDCACB7}" dt="2025-06-20T18:46:04.374" v="4799" actId="1076"/>
          <ac:spMkLst>
            <pc:docMk/>
            <pc:sldMk cId="3065725815" sldId="396"/>
            <ac:spMk id="127" creationId="{979BA186-7AEE-491A-BABA-D8A91D699C37}"/>
          </ac:spMkLst>
        </pc:spChg>
        <pc:spChg chg="add mod">
          <ac:chgData name="Tanvi Sharma" userId="a3f5c069-05e7-4a57-a6fd-99fa0bc52e87" providerId="ADAL" clId="{4009EBA1-2098-4C38-BB71-D26D2EDCACB7}" dt="2025-06-21T00:10:57.165" v="7163" actId="1076"/>
          <ac:spMkLst>
            <pc:docMk/>
            <pc:sldMk cId="3065725815" sldId="396"/>
            <ac:spMk id="128" creationId="{4AB86A1D-F59C-4BE9-AB67-808190FEDA96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29" creationId="{C3550D16-3217-4D17-BB77-395822418CB3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0" creationId="{601DAA9B-4A46-4CCA-9167-B3279E21259E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1" creationId="{EDA6BB86-78C4-4982-8F09-552E470D5DF3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3" creationId="{493FCF7F-8E9C-4AD7-9AFC-5D807A73FC9E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4" creationId="{61F3D64F-5E66-4D95-BFF5-A550900E4DEC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5" creationId="{13A73F6E-6F4F-4CC7-B56E-1FB8BF7582EF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6" creationId="{2EC9DE3C-2A63-4AB2-A0D0-2C1A25BE5D92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8" creationId="{F52513EE-172C-4024-BFDB-AAEE00654042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9" creationId="{2C02CEA6-1C69-4C31-85A0-F851DC15CF70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1" creationId="{D11B6389-E2E2-46F9-B722-2072DA786C43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2" creationId="{94160965-5C70-4372-8E4D-DE3784D76C44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4" creationId="{73199202-25DF-49D4-9B2A-87EA3DC04FE7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5" creationId="{82B99FED-56A3-43FA-9499-059470F01BB6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7" creationId="{4788F76E-4D5D-4E34-996F-FB674B6E75FC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8" creationId="{2922D060-AA0C-408F-8EA6-E85EC04B7299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49" creationId="{F486CB77-03A6-4C54-8881-0DDF5A375927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50" creationId="{B7A23D5B-55DE-474B-97AB-04B8F73B0442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51" creationId="{2AC04694-E4AD-47B6-AB00-47641B34D6BA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3" creationId="{ACA51145-5E4A-4A02-B15F-5EECFAED1EEC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4" creationId="{4114F57E-FBC5-43E7-A4A8-B5142CCF80F8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6" creationId="{79A19749-DF81-4A98-AB18-B10C5690DF17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7" creationId="{5FF9A102-A444-43E0-B4EF-31C096BF1452}"/>
          </ac:spMkLst>
        </pc:spChg>
        <pc:spChg chg="add mod">
          <ac:chgData name="Tanvi Sharma" userId="a3f5c069-05e7-4a57-a6fd-99fa0bc52e87" providerId="ADAL" clId="{4009EBA1-2098-4C38-BB71-D26D2EDCACB7}" dt="2025-06-20T19:05:18.250" v="5161" actId="1076"/>
          <ac:spMkLst>
            <pc:docMk/>
            <pc:sldMk cId="3065725815" sldId="396"/>
            <ac:spMk id="158" creationId="{49779E3A-3F9A-4255-84E8-ACA637431F83}"/>
          </ac:spMkLst>
        </pc:spChg>
        <pc:grpChg chg="del">
          <ac:chgData name="Tanvi Sharma" userId="a3f5c069-05e7-4a57-a6fd-99fa0bc52e87" providerId="ADAL" clId="{4009EBA1-2098-4C38-BB71-D26D2EDCACB7}" dt="2025-06-20T18:45:42.570" v="4793" actId="478"/>
          <ac:grpSpMkLst>
            <pc:docMk/>
            <pc:sldMk cId="3065725815" sldId="396"/>
            <ac:grpSpMk id="4" creationId="{62B7CB48-33C4-4777-8609-2930018BACA4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5" creationId="{68CBE82A-1087-4C33-8399-D22564DAD64C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99" creationId="{FFB363DB-48B7-4228-872D-75EC747E1B70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04" creationId="{0AF911B4-5DF6-4D4B-8775-000BD347B949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07" creationId="{57B1AB8D-0379-48B6-A308-A647436831F7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0" creationId="{01CC179A-0B23-4B98-8C1A-18245E675245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3" creationId="{9718123C-C67D-4180-8DD1-A8356C6B148A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9" creationId="{17B7513B-F02B-4682-8672-14A0AED90401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22" creationId="{BE6C8D31-FE8B-476A-A342-682F2C6F2D3D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32" creationId="{A9C7606B-8147-46AE-8A05-6E6EB3444295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37" creationId="{003974D3-2741-4E7B-8DBA-CE63E3E3C112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0" creationId="{458591FA-9AFA-4621-84D6-B6E94B498299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3" creationId="{93C2F828-C5B7-4226-8DFC-72AE40303ECB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6" creationId="{D667E41C-D484-4D45-AD64-9865C3C3FF7D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52" creationId="{A74647F4-72D1-439E-B5B9-9FA67655D365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55" creationId="{35347CB5-4515-4D9C-A44B-E7F9F909D41E}"/>
          </ac:grpSpMkLst>
        </pc:grpChg>
        <pc:cxnChg chg="mod">
          <ac:chgData name="Tanvi Sharma" userId="a3f5c069-05e7-4a57-a6fd-99fa0bc52e87" providerId="ADAL" clId="{4009EBA1-2098-4C38-BB71-D26D2EDCACB7}" dt="2025-06-20T18:45:42.570" v="4793" actId="478"/>
          <ac:cxnSpMkLst>
            <pc:docMk/>
            <pc:sldMk cId="3065725815" sldId="396"/>
            <ac:cxnSpMk id="58" creationId="{67231F6B-0BE1-4D18-A2DA-6A4E661DBF21}"/>
          </ac:cxnSpMkLst>
        </pc:cxnChg>
        <pc:cxnChg chg="add del mod">
          <ac:chgData name="Tanvi Sharma" userId="a3f5c069-05e7-4a57-a6fd-99fa0bc52e87" providerId="ADAL" clId="{4009EBA1-2098-4C38-BB71-D26D2EDCACB7}" dt="2025-06-20T18:45:54.434" v="4797"/>
          <ac:cxnSpMkLst>
            <pc:docMk/>
            <pc:sldMk cId="3065725815" sldId="396"/>
            <ac:cxnSpMk id="92" creationId="{030791EA-FB3B-4950-BC68-77A04BD47D61}"/>
          </ac:cxnSpMkLst>
        </pc:cxnChg>
        <pc:cxnChg chg="add mod">
          <ac:chgData name="Tanvi Sharma" userId="a3f5c069-05e7-4a57-a6fd-99fa0bc52e87" providerId="ADAL" clId="{4009EBA1-2098-4C38-BB71-D26D2EDCACB7}" dt="2025-06-20T18:46:04.374" v="4799" actId="1076"/>
          <ac:cxnSpMkLst>
            <pc:docMk/>
            <pc:sldMk cId="3065725815" sldId="396"/>
            <ac:cxnSpMk id="126" creationId="{51A153A6-582E-4694-BFB2-A03E02BB0A83}"/>
          </ac:cxnSpMkLst>
        </pc:cxnChg>
      </pc:sldChg>
      <pc:sldChg chg="addSp delSp modSp add mod modTransition delAnim modAnim">
        <pc:chgData name="Tanvi Sharma" userId="a3f5c069-05e7-4a57-a6fd-99fa0bc52e87" providerId="ADAL" clId="{4009EBA1-2098-4C38-BB71-D26D2EDCACB7}" dt="2025-06-21T00:11:05.442" v="7164" actId="1076"/>
        <pc:sldMkLst>
          <pc:docMk/>
          <pc:sldMk cId="433301021" sldId="397"/>
        </pc:sldMkLst>
        <pc:spChg chg="mod">
          <ac:chgData name="Tanvi Sharma" userId="a3f5c069-05e7-4a57-a6fd-99fa0bc52e87" providerId="ADAL" clId="{4009EBA1-2098-4C38-BB71-D26D2EDCACB7}" dt="2025-06-20T19:12:52.184" v="5307" actId="20577"/>
          <ac:spMkLst>
            <pc:docMk/>
            <pc:sldMk cId="433301021" sldId="397"/>
            <ac:spMk id="2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60" creationId="{BA937EBB-4732-45DB-AE02-D35D12253D66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71" creationId="{F91177EC-9F66-44B9-A311-B225045BFEFD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72" creationId="{62FF492D-94E3-4E7B-96D3-26D59241555C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6" creationId="{E1EAC141-9724-4FA9-B93F-65F4D119FC91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7" creationId="{A5F33999-95A9-43CC-80F5-BD6031030C4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8" creationId="{6F1DBF33-DC9F-420A-BA64-048E05D52835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9" creationId="{E98ADCD1-6854-43FF-9A95-7D9079EA1009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3" creationId="{21A16E09-84B6-418A-9511-6CDD13D6707D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4" creationId="{461EB218-2BD2-44D7-830D-FB1B1064E014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5" creationId="{CD4796A9-28E2-486F-A198-19E69711DB1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6" creationId="{AE3F7F4E-05F0-4AB3-B25D-D2301236A506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7" creationId="{37FDF199-6E5A-4ADC-A974-3A233FA50A78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8" creationId="{B694DFC2-3293-43D8-81AC-48902C73EE27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9" creationId="{C36FF758-4E41-4967-91A3-C4CD10AEC545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3" creationId="{B94DEEF5-6924-4B75-B277-85FBD0438D8E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4" creationId="{0373FA22-57E1-430C-A37D-39B8B54ECB54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5" creationId="{49CAC1FA-66A4-40FF-806C-9A99110DC697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6" creationId="{52401D1B-0B89-4004-A1AB-9BFB79EE0AFB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0" creationId="{00020BDE-202A-4EB3-835E-FF3B5D595649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1" creationId="{FEF8D9AD-24EA-4A47-A9D2-A2935B166E9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2" creationId="{F8801BDE-0A07-4D36-BE88-CCF229AFE9F0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3" creationId="{2323AC42-6D85-40EA-972F-52CA8658ACED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105" creationId="{355DDDB9-F9EF-4B8F-849D-EFB2A8D3A01B}"/>
          </ac:spMkLst>
        </pc:spChg>
        <pc:spChg chg="add mod">
          <ac:chgData name="Tanvi Sharma" userId="a3f5c069-05e7-4a57-a6fd-99fa0bc52e87" providerId="ADAL" clId="{4009EBA1-2098-4C38-BB71-D26D2EDCACB7}" dt="2025-06-20T18:58:52.864" v="5117" actId="1076"/>
          <ac:spMkLst>
            <pc:docMk/>
            <pc:sldMk cId="433301021" sldId="397"/>
            <ac:spMk id="106" creationId="{408356C1-1310-45EE-B2D7-E9DC31C31308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07" creationId="{591F0B19-DB6F-4911-9D75-E157146B4E79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08" creationId="{136AAA3B-8813-46D8-8E75-19C540A4129C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2" creationId="{8AB772EE-83C9-4FA0-BDCD-634E6D361D84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3" creationId="{781F765E-F416-460D-ADCF-45838D7B3770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4" creationId="{15E7C662-B41B-43F0-9EFE-41D85855D99D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5" creationId="{64FC9D5B-14B9-4D69-8CAA-E74AE9ADD0AF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9" creationId="{C9CE4EE5-0569-4868-83BA-FF3EFA9B0AE5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0" creationId="{8586F216-1F8A-4781-A529-672E3935A747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1" creationId="{2E284CCF-269E-4E2E-9A7A-2F2C1DB5527E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2" creationId="{DA3C64B7-B231-4E1C-861D-B4CD6D62B367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23" creationId="{152C98AB-8FD3-4AD6-A661-CFA5508BBC85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24" creationId="{1502579F-7FC6-4542-94EE-7EAC3F0AA483}"/>
          </ac:spMkLst>
        </pc:spChg>
        <pc:spChg chg="mod">
          <ac:chgData name="Tanvi Sharma" userId="a3f5c069-05e7-4a57-a6fd-99fa0bc52e87" providerId="ADAL" clId="{4009EBA1-2098-4C38-BB71-D26D2EDCACB7}" dt="2025-06-20T18:55:26.653" v="5032" actId="20577"/>
          <ac:spMkLst>
            <pc:docMk/>
            <pc:sldMk cId="433301021" sldId="397"/>
            <ac:spMk id="125" creationId="{123F29E0-08C0-4DAE-AA2A-D9167263170C}"/>
          </ac:spMkLst>
        </pc:spChg>
        <pc:spChg chg="del">
          <ac:chgData name="Tanvi Sharma" userId="a3f5c069-05e7-4a57-a6fd-99fa0bc52e87" providerId="ADAL" clId="{4009EBA1-2098-4C38-BB71-D26D2EDCACB7}" dt="2025-06-20T18:58:38.097" v="5111" actId="478"/>
          <ac:spMkLst>
            <pc:docMk/>
            <pc:sldMk cId="433301021" sldId="397"/>
            <ac:spMk id="127" creationId="{979BA186-7AEE-491A-BABA-D8A91D699C37}"/>
          </ac:spMkLst>
        </pc:spChg>
        <pc:spChg chg="del">
          <ac:chgData name="Tanvi Sharma" userId="a3f5c069-05e7-4a57-a6fd-99fa0bc52e87" providerId="ADAL" clId="{4009EBA1-2098-4C38-BB71-D26D2EDCACB7}" dt="2025-06-20T18:58:38.097" v="5111" actId="478"/>
          <ac:spMkLst>
            <pc:docMk/>
            <pc:sldMk cId="433301021" sldId="397"/>
            <ac:spMk id="128" creationId="{4AB86A1D-F59C-4BE9-AB67-808190FEDA96}"/>
          </ac:spMkLst>
        </pc:spChg>
        <pc:spChg chg="mod">
          <ac:chgData name="Tanvi Sharma" userId="a3f5c069-05e7-4a57-a6fd-99fa0bc52e87" providerId="ADAL" clId="{4009EBA1-2098-4C38-BB71-D26D2EDCACB7}" dt="2025-06-20T19:07:30.509" v="5168" actId="20577"/>
          <ac:spMkLst>
            <pc:docMk/>
            <pc:sldMk cId="433301021" sldId="397"/>
            <ac:spMk id="158" creationId="{49779E3A-3F9A-4255-84E8-ACA637431F83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59" creationId="{CB55B85E-D82C-494B-A50A-C7E21180C7AD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3" creationId="{1D495858-87BE-42CD-8A80-C360D9F76F2C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4" creationId="{B46E08DB-73D6-452C-A49F-8A42E6C634C3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5" creationId="{98536CCC-54F0-4FA9-8D3F-024D33C83576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6" creationId="{9822C4C4-F3C2-43B3-8334-B66E335CA66F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0" creationId="{16F132E7-760B-44D7-8E60-87D0C3324E8E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1" creationId="{CFFFE9E3-E6BD-4C5C-BE83-5CF7C983AB40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2" creationId="{0C307C6A-33B9-4DFD-8C57-ADF3A1DE2071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3" creationId="{37F88959-32D0-4B9A-999F-F9F1B33B494D}"/>
          </ac:spMkLst>
        </pc:spChg>
        <pc:spChg chg="add mod">
          <ac:chgData name="Tanvi Sharma" userId="a3f5c069-05e7-4a57-a6fd-99fa0bc52e87" providerId="ADAL" clId="{4009EBA1-2098-4C38-BB71-D26D2EDCACB7}" dt="2025-06-21T00:11:05.442" v="7164" actId="1076"/>
          <ac:spMkLst>
            <pc:docMk/>
            <pc:sldMk cId="433301021" sldId="397"/>
            <ac:spMk id="175" creationId="{533DB9E3-558B-4E89-B23C-FFE969B566A7}"/>
          </ac:spMkLst>
        </pc:s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4" creationId="{71F16EF9-5F2E-448A-AFB1-EA994F82017E}"/>
          </ac:grpSpMkLst>
        </pc:grpChg>
        <pc:grpChg chg="del">
          <ac:chgData name="Tanvi Sharma" userId="a3f5c069-05e7-4a57-a6fd-99fa0bc52e87" providerId="ADAL" clId="{4009EBA1-2098-4C38-BB71-D26D2EDCACB7}" dt="2025-06-20T18:58:38.097" v="5111" actId="478"/>
          <ac:grpSpMkLst>
            <pc:docMk/>
            <pc:sldMk cId="433301021" sldId="397"/>
            <ac:grpSpMk id="5" creationId="{68CBE82A-1087-4C33-8399-D22564DAD64C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73" creationId="{9E9677E1-3013-45E1-8EDF-72B78D5FBB8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74" creationId="{44577FCB-ECDC-4F9F-811D-DA4792107ABC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75" creationId="{78B2D6DA-EFD7-4242-892E-BBBB22628448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80" creationId="{58FB4D15-EB8A-4445-B03A-F86F5042D1A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81" creationId="{E45B1A6C-C108-4A61-8D12-3A1389FDB595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82" creationId="{3A1E6519-2DF3-48CA-AA31-41BF0C81C4EF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90" creationId="{F80DC34F-253D-40A7-B64F-4AB1EBBDB5E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1" creationId="{582AAEA3-7D25-48B5-A10D-94E8FB26776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2" creationId="{F54D2B92-AA39-468D-B368-DC7DE8569183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97" creationId="{21CB70F7-0EB5-49CE-94FB-6B9BD7CAD0F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8" creationId="{67B4AF90-C343-43A8-B91D-000DBF02C26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9" creationId="{896DAD65-F86D-4779-AB9C-D0F87D573065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09" creationId="{70C41F00-6FD2-444E-9494-0BDA0C32E2E2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0" creationId="{2FC1FA9A-9548-470A-AB43-B8111A959F7C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1" creationId="{3C24918F-2FAA-44F1-A4CD-061A2870A8D1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16" creationId="{9BBE005B-83B4-4BCF-AF35-3402CF31E6A5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7" creationId="{1358083F-203E-41D6-A35F-B5B3711550AD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8" creationId="{2C6A544B-82CD-4B47-BFA5-36EC3D8FE48A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60" creationId="{A17F1313-8249-4FB6-A874-3AF6C52CA348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1" creationId="{DB8C5535-D38B-4EF3-906B-C47959B530AC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2" creationId="{6B358339-0329-433F-950E-E92C8235FAE0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67" creationId="{662DCF99-7096-49EF-8155-AE5335BC4EAD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8" creationId="{4F749FBA-DEA1-4AD6-A2D8-EB45AA760714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9" creationId="{CF73311C-5EAD-45BD-8E6B-9DD8802B9B5E}"/>
          </ac:grpSpMkLst>
        </pc:grpChg>
        <pc:picChg chg="mod">
          <ac:chgData name="Tanvi Sharma" userId="a3f5c069-05e7-4a57-a6fd-99fa0bc52e87" providerId="ADAL" clId="{4009EBA1-2098-4C38-BB71-D26D2EDCACB7}" dt="2025-06-20T18:58:43.114" v="5114" actId="1076"/>
          <ac:picMkLst>
            <pc:docMk/>
            <pc:sldMk cId="433301021" sldId="397"/>
            <ac:picMk id="45" creationId="{E998C5C7-3C41-427D-9859-680F4D360E5B}"/>
          </ac:picMkLst>
        </pc:picChg>
        <pc:cxnChg chg="add del mod">
          <ac:chgData name="Tanvi Sharma" userId="a3f5c069-05e7-4a57-a6fd-99fa0bc52e87" providerId="ADAL" clId="{4009EBA1-2098-4C38-BB71-D26D2EDCACB7}" dt="2025-06-20T18:58:45.804" v="5115"/>
          <ac:cxnSpMkLst>
            <pc:docMk/>
            <pc:sldMk cId="433301021" sldId="397"/>
            <ac:cxnSpMk id="104" creationId="{6CA752BC-FE0C-465D-B6A2-53F6FDF441A1}"/>
          </ac:cxnSpMkLst>
        </pc:cxnChg>
        <pc:cxnChg chg="del">
          <ac:chgData name="Tanvi Sharma" userId="a3f5c069-05e7-4a57-a6fd-99fa0bc52e87" providerId="ADAL" clId="{4009EBA1-2098-4C38-BB71-D26D2EDCACB7}" dt="2025-06-20T18:58:38.097" v="5111" actId="478"/>
          <ac:cxnSpMkLst>
            <pc:docMk/>
            <pc:sldMk cId="433301021" sldId="397"/>
            <ac:cxnSpMk id="126" creationId="{51A153A6-582E-4694-BFB2-A03E02BB0A83}"/>
          </ac:cxnSpMkLst>
        </pc:cxnChg>
        <pc:cxnChg chg="add mod">
          <ac:chgData name="Tanvi Sharma" userId="a3f5c069-05e7-4a57-a6fd-99fa0bc52e87" providerId="ADAL" clId="{4009EBA1-2098-4C38-BB71-D26D2EDCACB7}" dt="2025-06-20T18:59:09.426" v="5118" actId="164"/>
          <ac:cxnSpMkLst>
            <pc:docMk/>
            <pc:sldMk cId="433301021" sldId="397"/>
            <ac:cxnSpMk id="174" creationId="{A77C0864-5A61-46FC-AB79-4EF8D41751C9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1:13.430" v="7165" actId="1076"/>
        <pc:sldMkLst>
          <pc:docMk/>
          <pc:sldMk cId="3751678432" sldId="398"/>
        </pc:sldMkLst>
        <pc:spChg chg="mod">
          <ac:chgData name="Tanvi Sharma" userId="a3f5c069-05e7-4a57-a6fd-99fa0bc52e87" providerId="ADAL" clId="{4009EBA1-2098-4C38-BB71-D26D2EDCACB7}" dt="2025-06-20T19:12:56.385" v="5309" actId="20577"/>
          <ac:spMkLst>
            <pc:docMk/>
            <pc:sldMk cId="3751678432" sldId="398"/>
            <ac:spMk id="2" creationId="{00000000-0000-0000-0000-000000000000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72" creationId="{59682A8E-011E-4EFE-A9DF-420CFF9FBCFC}"/>
          </ac:spMkLst>
        </pc:spChg>
        <pc:spChg chg="add mod topLvl">
          <ac:chgData name="Tanvi Sharma" userId="a3f5c069-05e7-4a57-a6fd-99fa0bc52e87" providerId="ADAL" clId="{4009EBA1-2098-4C38-BB71-D26D2EDCACB7}" dt="2025-06-21T00:11:13.430" v="7165" actId="1076"/>
          <ac:spMkLst>
            <pc:docMk/>
            <pc:sldMk cId="3751678432" sldId="398"/>
            <ac:spMk id="73" creationId="{9C1A0B45-A3C0-4C87-8316-28E728A6AE3D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74" creationId="{12CEEC4D-DFDA-4CFB-863D-A44D5ECC667A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78" creationId="{E4C3AC5F-BEE3-4FBB-B700-88C682306D64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79" creationId="{3169BE36-7DDB-4A9D-86E7-F13EFEA97FA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0" creationId="{A4389707-49FD-4EFE-9604-6CF367B8F61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1" creationId="{FC7A9F50-9E94-4E19-B387-A562121CC461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2" creationId="{B5103E88-35CA-44DE-9C52-ADEF269EEEE0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3" creationId="{CF58B87C-0E2F-4475-8266-5E566497D093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4" creationId="{C69911C4-9C74-456A-921C-A32983869714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8" creationId="{CC25C61A-4F5A-47C9-8B0D-49ECC474C123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9" creationId="{FDC74253-6E24-49FC-BEB5-A4318669B40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0" creationId="{9076E155-3B63-4779-B426-333F15C154D5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1" creationId="{7C46894E-833C-44CB-9A20-3557EB310F96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92" creationId="{5F31D130-A081-48BF-BAF2-204A8AEB753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6" creationId="{93EF6971-49B6-404B-ACDD-D26745BE5DD9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7" creationId="{455B49E3-4FB3-48DE-A6E3-535CA2B0DDC6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8" creationId="{6DD2FF2D-9F8A-406B-B33D-3A96BF022F3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9" creationId="{0DFD2E2C-86D9-4737-8F7D-8B0EF7DC022F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3" creationId="{3BA37499-C6D0-4D00-9E28-75C0A9BDFF08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4" creationId="{243F427C-F52F-451F-AC24-897207B697B7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5" creationId="{3E3083F5-2E8B-42D3-8F88-DF2788420D97}"/>
          </ac:spMkLst>
        </pc:spChg>
        <pc:spChg chg="del">
          <ac:chgData name="Tanvi Sharma" userId="a3f5c069-05e7-4a57-a6fd-99fa0bc52e87" providerId="ADAL" clId="{4009EBA1-2098-4C38-BB71-D26D2EDCACB7}" dt="2025-06-20T19:10:36.338" v="5290" actId="478"/>
          <ac:spMkLst>
            <pc:docMk/>
            <pc:sldMk cId="3751678432" sldId="398"/>
            <ac:spMk id="106" creationId="{408356C1-1310-45EE-B2D7-E9DC31C31308}"/>
          </ac:spMkLst>
        </pc:spChg>
        <pc:spChg chg="mod">
          <ac:chgData name="Tanvi Sharma" userId="a3f5c069-05e7-4a57-a6fd-99fa0bc52e87" providerId="ADAL" clId="{4009EBA1-2098-4C38-BB71-D26D2EDCACB7}" dt="2025-06-20T19:10:42.449" v="5294" actId="20577"/>
          <ac:spMkLst>
            <pc:docMk/>
            <pc:sldMk cId="3751678432" sldId="398"/>
            <ac:spMk id="125" creationId="{123F29E0-08C0-4DAE-AA2A-D9167263170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26" creationId="{296814F2-9DCC-498D-B4DA-495CBE486211}"/>
          </ac:spMkLst>
        </pc:spChg>
        <pc:spChg chg="mod">
          <ac:chgData name="Tanvi Sharma" userId="a3f5c069-05e7-4a57-a6fd-99fa0bc52e87" providerId="ADAL" clId="{4009EBA1-2098-4C38-BB71-D26D2EDCACB7}" dt="2025-06-20T19:12:34.400" v="5304" actId="1076"/>
          <ac:spMkLst>
            <pc:docMk/>
            <pc:sldMk cId="3751678432" sldId="398"/>
            <ac:spMk id="158" creationId="{49779E3A-3F9A-4255-84E8-ACA637431F83}"/>
          </ac:spMkLst>
        </pc:spChg>
        <pc:spChg chg="del">
          <ac:chgData name="Tanvi Sharma" userId="a3f5c069-05e7-4a57-a6fd-99fa0bc52e87" providerId="ADAL" clId="{4009EBA1-2098-4C38-BB71-D26D2EDCACB7}" dt="2025-06-20T19:10:48.752" v="5295" actId="478"/>
          <ac:spMkLst>
            <pc:docMk/>
            <pc:sldMk cId="3751678432" sldId="398"/>
            <ac:spMk id="175" creationId="{533DB9E3-558B-4E89-B23C-FFE969B566A7}"/>
          </ac:spMkLst>
        </pc:spChg>
        <pc:grpChg chg="del">
          <ac:chgData name="Tanvi Sharma" userId="a3f5c069-05e7-4a57-a6fd-99fa0bc52e87" providerId="ADAL" clId="{4009EBA1-2098-4C38-BB71-D26D2EDCACB7}" dt="2025-06-20T19:10:36.338" v="5290" actId="478"/>
          <ac:grpSpMkLst>
            <pc:docMk/>
            <pc:sldMk cId="3751678432" sldId="398"/>
            <ac:grpSpMk id="4" creationId="{71F16EF9-5F2E-448A-AFB1-EA994F82017E}"/>
          </ac:grpSpMkLst>
        </pc:grpChg>
        <pc:grpChg chg="add del 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5" creationId="{E0F8FC52-F77D-45E6-B6AE-C2164FD357CC}"/>
          </ac:grpSpMkLst>
        </pc:grpChg>
        <pc:grpChg chg="add mod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6" creationId="{483E0ADF-62C7-4BF1-841D-49F7AB3997D1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75" creationId="{CB039A2D-4FEA-4004-B2AA-BE2E9A68E591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76" creationId="{B7C6D033-FC1A-4CDA-9A93-193A5DBF8367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77" creationId="{7C024FFE-AAEF-4EC3-9352-D4D53CFE01F5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85" creationId="{F52AA71A-5BAC-4673-ABC3-641497699E89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86" creationId="{6A6FEF5D-6DA5-49A9-8F00-D451DDA1A31D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87" creationId="{36B1C369-BF8E-4387-9765-4042B61C2040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93" creationId="{6789ECA1-6C99-4A8D-A10D-E68597C26E23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94" creationId="{E285C8C6-924A-47B4-9AE6-009A9B6714A5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95" creationId="{42E3788A-1B21-4582-A019-2A984EF9293B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100" creationId="{C595DC76-404C-4BA1-8382-2BD4F30F0A87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101" creationId="{31A6F209-D37D-4F53-8AE4-F8FCA0CB0575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102" creationId="{E439C440-31ED-4AD5-B159-06BFBF872406}"/>
          </ac:grpSpMkLst>
        </pc:grpChg>
        <pc:cxnChg chg="add mod topLvl">
          <ac:chgData name="Tanvi Sharma" userId="a3f5c069-05e7-4a57-a6fd-99fa0bc52e87" providerId="ADAL" clId="{4009EBA1-2098-4C38-BB71-D26D2EDCACB7}" dt="2025-06-20T19:11:13.928" v="5300" actId="164"/>
          <ac:cxnSpMkLst>
            <pc:docMk/>
            <pc:sldMk cId="3751678432" sldId="398"/>
            <ac:cxnSpMk id="71" creationId="{3190F09E-CA86-4060-9A66-762AEB89EA6A}"/>
          </ac:cxnSpMkLst>
        </pc:cxnChg>
      </pc:sldChg>
      <pc:sldChg chg="add del">
        <pc:chgData name="Tanvi Sharma" userId="a3f5c069-05e7-4a57-a6fd-99fa0bc52e87" providerId="ADAL" clId="{4009EBA1-2098-4C38-BB71-D26D2EDCACB7}" dt="2025-06-20T19:56:33.758" v="6174" actId="47"/>
        <pc:sldMkLst>
          <pc:docMk/>
          <pc:sldMk cId="967590438" sldId="399"/>
        </pc:sldMkLst>
      </pc:sldChg>
      <pc:sldChg chg="modSp new del mod">
        <pc:chgData name="Tanvi Sharma" userId="a3f5c069-05e7-4a57-a6fd-99fa0bc52e87" providerId="ADAL" clId="{4009EBA1-2098-4C38-BB71-D26D2EDCACB7}" dt="2025-06-20T19:39:39.778" v="5347" actId="47"/>
        <pc:sldMkLst>
          <pc:docMk/>
          <pc:sldMk cId="2292889214" sldId="399"/>
        </pc:sldMkLst>
        <pc:spChg chg="mod">
          <ac:chgData name="Tanvi Sharma" userId="a3f5c069-05e7-4a57-a6fd-99fa0bc52e87" providerId="ADAL" clId="{4009EBA1-2098-4C38-BB71-D26D2EDCACB7}" dt="2025-06-20T19:13:05.335" v="5335" actId="20577"/>
          <ac:spMkLst>
            <pc:docMk/>
            <pc:sldMk cId="2292889214" sldId="399"/>
            <ac:spMk id="2" creationId="{0FFBEF01-2590-47B7-B19C-13E0E507C263}"/>
          </ac:spMkLst>
        </pc:spChg>
      </pc:sldChg>
      <pc:sldChg chg="addSp delSp modSp add mod delAnim modAnim">
        <pc:chgData name="Tanvi Sharma" userId="a3f5c069-05e7-4a57-a6fd-99fa0bc52e87" providerId="ADAL" clId="{4009EBA1-2098-4C38-BB71-D26D2EDCACB7}" dt="2025-06-21T00:22:11.312" v="7282"/>
        <pc:sldMkLst>
          <pc:docMk/>
          <pc:sldMk cId="2445391581" sldId="400"/>
        </pc:sldMkLst>
        <pc:spChg chg="mod">
          <ac:chgData name="Tanvi Sharma" userId="a3f5c069-05e7-4a57-a6fd-99fa0bc52e87" providerId="ADAL" clId="{4009EBA1-2098-4C38-BB71-D26D2EDCACB7}" dt="2025-06-20T19:42:05.235" v="5417" actId="20577"/>
          <ac:spMkLst>
            <pc:docMk/>
            <pc:sldMk cId="2445391581" sldId="400"/>
            <ac:spMk id="2" creationId="{B427ABC2-B7D6-48A1-B2BC-4A7745F9681D}"/>
          </ac:spMkLst>
        </pc:spChg>
        <pc:spChg chg="mod">
          <ac:chgData name="Tanvi Sharma" userId="a3f5c069-05e7-4a57-a6fd-99fa0bc52e87" providerId="ADAL" clId="{4009EBA1-2098-4C38-BB71-D26D2EDCACB7}" dt="2025-06-20T20:02:29.702" v="6334" actId="27636"/>
          <ac:spMkLst>
            <pc:docMk/>
            <pc:sldMk cId="2445391581" sldId="400"/>
            <ac:spMk id="4" creationId="{B7EAE397-CCC6-4D01-B64B-DFEF8EA8545F}"/>
          </ac:spMkLst>
        </pc:spChg>
        <pc:spChg chg="del">
          <ac:chgData name="Tanvi Sharma" userId="a3f5c069-05e7-4a57-a6fd-99fa0bc52e87" providerId="ADAL" clId="{4009EBA1-2098-4C38-BB71-D26D2EDCACB7}" dt="2025-06-20T19:42:37.502" v="5422" actId="478"/>
          <ac:spMkLst>
            <pc:docMk/>
            <pc:sldMk cId="2445391581" sldId="400"/>
            <ac:spMk id="12" creationId="{0E293DAE-044A-461F-8B74-B8A63393880B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3" creationId="{061FAECB-198D-46DF-8756-191B4EB12DD8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4" creationId="{8306C4B1-1AA5-4CCE-88A6-7B8385F56433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5" creationId="{8070872D-5E89-4550-9A53-72441BD77E93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0" creationId="{E114DC24-BE02-48C8-B9A4-71E931923F0B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1" creationId="{AAC4B638-C740-4684-B815-6E4959748B9C}"/>
          </ac:spMkLst>
        </pc:spChg>
        <pc:spChg chg="add mod">
          <ac:chgData name="Tanvi Sharma" userId="a3f5c069-05e7-4a57-a6fd-99fa0bc52e87" providerId="ADAL" clId="{4009EBA1-2098-4C38-BB71-D26D2EDCACB7}" dt="2025-06-21T00:22:00.588" v="7280" actId="1076"/>
          <ac:spMkLst>
            <pc:docMk/>
            <pc:sldMk cId="2445391581" sldId="400"/>
            <ac:spMk id="21" creationId="{D7DA6114-FED9-4820-BE47-B555912ECDC4}"/>
          </ac:spMkLst>
        </pc:spChg>
        <pc:spChg chg="add mod">
          <ac:chgData name="Tanvi Sharma" userId="a3f5c069-05e7-4a57-a6fd-99fa0bc52e87" providerId="ADAL" clId="{4009EBA1-2098-4C38-BB71-D26D2EDCACB7}" dt="2025-06-21T00:21:38.146" v="7266" actId="1076"/>
          <ac:spMkLst>
            <pc:docMk/>
            <pc:sldMk cId="2445391581" sldId="400"/>
            <ac:spMk id="22" creationId="{AA0BF9C0-A0AB-4373-89E9-4DBFAF0C5F12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2" creationId="{BC8491A5-D0D0-4856-8C44-0156A823653A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3" creationId="{E5666F28-BE1B-4965-B5F3-EEFC9147C84E}"/>
          </ac:spMkLst>
        </pc:spChg>
        <pc:spChg chg="del">
          <ac:chgData name="Tanvi Sharma" userId="a3f5c069-05e7-4a57-a6fd-99fa0bc52e87" providerId="ADAL" clId="{4009EBA1-2098-4C38-BB71-D26D2EDCACB7}" dt="2025-06-20T19:42:28.247" v="5420" actId="478"/>
          <ac:spMkLst>
            <pc:docMk/>
            <pc:sldMk cId="2445391581" sldId="400"/>
            <ac:spMk id="24" creationId="{10D8F516-ECA7-42AC-BBE7-1251E500161F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5" creationId="{E78A22E5-45E8-4173-B649-E7E3B7C3A9D6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6" creationId="{BA0F7284-9D5E-4E23-B237-DAD9A678999F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7" creationId="{FBB9A758-4221-412F-AD83-752404F20270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8" creationId="{0875916E-74E3-4EAB-A1C5-C8108FA5ABBE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1" creationId="{62D691BF-AC2C-436B-B2FC-E7C266F6FC53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2" creationId="{8D9C7876-7401-4922-B2DE-316CF0B6BBF0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3" creationId="{7448D0A9-DA42-47C5-9308-8F5221A6F2DD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4" creationId="{69D9CFE8-0039-49D1-97D7-C48C23CB3DF2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7" creationId="{2CD4FE21-53D6-448A-868B-1973B13FD24B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8" creationId="{02F3C175-27ED-4403-B8EE-CB6DBEA3573C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39" creationId="{3357CA3F-F664-4A31-9172-E7F263CDFF81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0" creationId="{DBA3D270-CBF4-42C8-AB38-108B48295955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1" creationId="{9897CDDC-EC86-401F-9E47-97B0D71B5433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4" creationId="{3855223F-4F91-4D4B-8E97-8C499721467D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5" creationId="{0254DBFA-8E19-4D13-B559-AB5E916AFDA1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6" creationId="{CC07CCD3-B5FF-40F7-A5C7-C42B8F066E26}"/>
          </ac:spMkLst>
        </pc:spChg>
        <pc:spChg chg="add mod">
          <ac:chgData name="Tanvi Sharma" userId="a3f5c069-05e7-4a57-a6fd-99fa0bc52e87" providerId="ADAL" clId="{4009EBA1-2098-4C38-BB71-D26D2EDCACB7}" dt="2025-06-21T00:21:34.058" v="7265" actId="1076"/>
          <ac:spMkLst>
            <pc:docMk/>
            <pc:sldMk cId="2445391581" sldId="400"/>
            <ac:spMk id="47" creationId="{4065DAAC-B706-426D-97E6-834F8DAC5CB6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50" creationId="{6E6AD439-E060-4330-A7E0-2E915332E536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51" creationId="{667A6937-D6CE-44FB-83E3-3A40F7E26750}"/>
          </ac:spMkLst>
        </pc:spChg>
        <pc:spChg chg="add mod">
          <ac:chgData name="Tanvi Sharma" userId="a3f5c069-05e7-4a57-a6fd-99fa0bc52e87" providerId="ADAL" clId="{4009EBA1-2098-4C38-BB71-D26D2EDCACB7}" dt="2025-06-20T20:09:58.529" v="6602" actId="20577"/>
          <ac:spMkLst>
            <pc:docMk/>
            <pc:sldMk cId="2445391581" sldId="400"/>
            <ac:spMk id="52" creationId="{427846D7-6296-4622-A9EC-389EE746634E}"/>
          </ac:spMkLst>
        </pc:spChg>
        <pc:picChg chg="add mod">
          <ac:chgData name="Tanvi Sharma" userId="a3f5c069-05e7-4a57-a6fd-99fa0bc52e87" providerId="ADAL" clId="{4009EBA1-2098-4C38-BB71-D26D2EDCACB7}" dt="2025-06-21T00:19:52.699" v="7252" actId="1076"/>
          <ac:picMkLst>
            <pc:docMk/>
            <pc:sldMk cId="2445391581" sldId="400"/>
            <ac:picMk id="19" creationId="{4618484F-47D1-40F1-B8EA-EFC770E40919}"/>
          </ac:picMkLst>
        </pc:picChg>
        <pc:picChg chg="add mod">
          <ac:chgData name="Tanvi Sharma" userId="a3f5c069-05e7-4a57-a6fd-99fa0bc52e87" providerId="ADAL" clId="{4009EBA1-2098-4C38-BB71-D26D2EDCACB7}" dt="2025-06-21T00:20:09.248" v="7255" actId="1076"/>
          <ac:picMkLst>
            <pc:docMk/>
            <pc:sldMk cId="2445391581" sldId="400"/>
            <ac:picMk id="20" creationId="{FD121B00-F8CA-437F-86BE-DEE33CDD943A}"/>
          </ac:picMkLst>
        </pc:pic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8" creationId="{0A4AD757-B8DB-45D9-A7D4-76450F5C21E3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9" creationId="{7203F8F1-C9E0-45D1-96F3-2120FF2DDA9F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17" creationId="{FFF59B30-FEC2-4E4A-96A4-67CE4DC6C3E5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19" creationId="{094EF82D-830A-43AB-A78B-53323419E4DD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29" creationId="{B3E9578D-63BA-4015-BD4E-E64E0C0DD1FC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0" creationId="{720CC7BF-866E-4F84-A536-59C61AE84E29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5" creationId="{E87C8F06-0E87-4E59-9082-DE8B82E53634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6" creationId="{4248070C-504C-41B7-88ED-EAD902162CD1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2" creationId="{DDA33835-2E3B-429E-8435-3581DFDB8641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3" creationId="{F915FAD9-CCBD-4811-8A8A-E0F8CDF5BFD6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8" creationId="{BA056EA9-82D2-4C3C-BB9F-347F62025785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9" creationId="{A0701F99-B15A-4E8F-A167-68FFCE5FA666}"/>
          </ac:cxnSpMkLst>
        </pc:cxnChg>
      </pc:sldChg>
      <pc:sldChg chg="addSp delSp modSp new mod ord modAnim">
        <pc:chgData name="Tanvi Sharma" userId="a3f5c069-05e7-4a57-a6fd-99fa0bc52e87" providerId="ADAL" clId="{4009EBA1-2098-4C38-BB71-D26D2EDCACB7}" dt="2025-06-21T00:17:07.279" v="7208"/>
        <pc:sldMkLst>
          <pc:docMk/>
          <pc:sldMk cId="2776552876" sldId="401"/>
        </pc:sldMkLst>
        <pc:spChg chg="mod">
          <ac:chgData name="Tanvi Sharma" userId="a3f5c069-05e7-4a57-a6fd-99fa0bc52e87" providerId="ADAL" clId="{4009EBA1-2098-4C38-BB71-D26D2EDCACB7}" dt="2025-06-20T20:01:16.570" v="6212" actId="20577"/>
          <ac:spMkLst>
            <pc:docMk/>
            <pc:sldMk cId="2776552876" sldId="401"/>
            <ac:spMk id="2" creationId="{5F03F9C1-B2D6-4975-A336-ADE64EE36C84}"/>
          </ac:spMkLst>
        </pc:spChg>
        <pc:spChg chg="mod">
          <ac:chgData name="Tanvi Sharma" userId="a3f5c069-05e7-4a57-a6fd-99fa0bc52e87" providerId="ADAL" clId="{4009EBA1-2098-4C38-BB71-D26D2EDCACB7}" dt="2025-06-21T00:16:50.574" v="7207" actId="20577"/>
          <ac:spMkLst>
            <pc:docMk/>
            <pc:sldMk cId="2776552876" sldId="401"/>
            <ac:spMk id="4" creationId="{244154B8-5A4D-409B-B1AA-C46383269B5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5" creationId="{2F04AA86-D146-4CB2-A58D-4BE7BDA65C76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8" creationId="{22508A74-C5F8-4ED3-A1A3-23A6B638D898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9" creationId="{26643A33-08F0-47EB-A3A1-BDA6260FAE61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0" creationId="{B1CADDFC-4F71-4F7F-B5E0-8578F892544E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1" creationId="{91F9EBDE-2CDA-4F2E-9906-AC31FBD93F69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4" creationId="{B18F1386-C4C4-41F3-B1E3-996863527BC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5" creationId="{85F51D95-62CE-4085-9C4B-1FBD62D1562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7" creationId="{10D6A978-2569-4631-918D-AA5BA451780C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8" creationId="{05EE588E-96B2-4BFD-98FE-F1738C7A6321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0" creationId="{350946E4-F8CF-4F84-8620-2E50931B7DBF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1" creationId="{1BB35B50-191C-476B-A92D-9C88AEC83E0F}"/>
          </ac:spMkLst>
        </pc:spChg>
        <pc:spChg chg="add mod">
          <ac:chgData name="Tanvi Sharma" userId="a3f5c069-05e7-4a57-a6fd-99fa0bc52e87" providerId="ADAL" clId="{4009EBA1-2098-4C38-BB71-D26D2EDCACB7}" dt="2025-06-20T19:53:45.240" v="6102" actId="1076"/>
          <ac:spMkLst>
            <pc:docMk/>
            <pc:sldMk cId="2776552876" sldId="401"/>
            <ac:spMk id="22" creationId="{48D009A1-B5E2-4E0E-A115-7ADCC46A7826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3" creationId="{69C04BD0-C016-41FE-B5F4-2E44B5B96AE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4" creationId="{F753E913-78EE-4D0C-B07D-0A0EE3F70AF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5" creationId="{BAF27A61-3623-408F-8A12-D41C2AB8C46A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6" creationId="{5DD6A33E-2B51-4398-B215-6D277F51511F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9" creationId="{2BD386CE-42EC-45CA-86CB-ED38F7EE225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0" creationId="{01F39497-2A38-4426-9744-AF17846D036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1" creationId="{300BDA3D-DFC8-495E-B95F-AE067E1687F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4" creationId="{9DA2FAE6-9923-427D-B0F0-BBC8A7B7440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6" creationId="{AA324480-E4F3-4A66-B2FF-B8D04DA1B833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7" creationId="{1DEB34BE-33EF-4828-AD60-8DECD41F2B7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9" creationId="{28200B36-A4C7-4CC4-A5C1-A15A182C505C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0" creationId="{9CA459E8-E51A-424F-8CD9-EBECFD9625A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1" creationId="{37888C90-A73A-48D0-95DB-62B9823C57D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2" creationId="{1BC63B03-3C4E-4DD0-A6B1-21703F50DD2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3" creationId="{332F93B3-F2C4-468B-A230-BD1753003AF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5" creationId="{02D742FC-7993-4914-A75D-DF730FE6B889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7" creationId="{6B8F846C-9A0D-4A23-B46A-B2DD8389484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8" creationId="{EAC13CB0-FDC7-4C77-81AE-E0166D86387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9" creationId="{B7FD6491-9597-4F92-BD2F-5F12BB55464D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0" creationId="{B1D9D923-8BA6-405F-8D6E-F0DD398202D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3" creationId="{B505BDEF-69B9-4C69-B67C-A03031FD98B7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4" creationId="{5A8B65F8-D191-4D38-BF92-7F430AA070A6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5" creationId="{EA693814-348F-4269-9937-1965F2EE58C9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6" creationId="{62A778A3-2157-4F11-AE40-913DDCB3EA64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7" creationId="{84819487-5486-4761-8EB3-591DC00E427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8" creationId="{54360DC4-919C-475D-B571-B1A93BA4C6B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9" creationId="{9F639E29-88AB-4A51-AE57-F3283EF6E54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0" creationId="{B28300F1-595F-4F65-A0E1-5B9EF5C575A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1" creationId="{56AB2DC9-4B4C-4794-8984-07C1B4364BCF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2" creationId="{00801C64-298C-443D-9CCF-C9555F59EDF7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3" creationId="{FCD8BBCE-BEA5-488D-A3A1-EB75B586EF73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4" creationId="{178CCCF4-2E45-4129-AAC7-ED3DCC6FA28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5" creationId="{2F186F1A-03BD-414E-A58F-4A209AADE6DD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6" creationId="{0C7252C3-909F-4576-A934-93B5C3F5BA8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7" creationId="{96688BF6-8FD6-468B-9081-03B516CDB0E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8" creationId="{A4EC99E2-2F50-48D2-BD58-71B6956D272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9" creationId="{D1E6366F-FEBC-4367-A94B-4115A9750DD0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70" creationId="{B0F06CAB-352C-414B-88D3-04F089A313D3}"/>
          </ac:spMkLst>
        </pc:spChg>
        <pc:graphicFrameChg chg="add mod">
          <ac:chgData name="Tanvi Sharma" userId="a3f5c069-05e7-4a57-a6fd-99fa0bc52e87" providerId="ADAL" clId="{4009EBA1-2098-4C38-BB71-D26D2EDCACB7}" dt="2025-06-20T19:54:52.601" v="6118" actId="1076"/>
          <ac:graphicFrameMkLst>
            <pc:docMk/>
            <pc:sldMk cId="2776552876" sldId="401"/>
            <ac:graphicFrameMk id="44" creationId="{110AABA3-54A1-4408-AE1C-094CA2B02E9D}"/>
          </ac:graphicFrameMkLst>
        </pc:graphicFrameChg>
        <pc:graphicFrameChg chg="add del mod">
          <ac:chgData name="Tanvi Sharma" userId="a3f5c069-05e7-4a57-a6fd-99fa0bc52e87" providerId="ADAL" clId="{4009EBA1-2098-4C38-BB71-D26D2EDCACB7}" dt="2025-06-21T00:14:59.356" v="7176" actId="478"/>
          <ac:graphicFrameMkLst>
            <pc:docMk/>
            <pc:sldMk cId="2776552876" sldId="401"/>
            <ac:graphicFrameMk id="46" creationId="{239295BD-ADC5-47CF-BA5E-84111FDF1D38}"/>
          </ac:graphicFrameMkLst>
        </pc:graphicFrameChg>
        <pc:graphicFrameChg chg="add del mod">
          <ac:chgData name="Tanvi Sharma" userId="a3f5c069-05e7-4a57-a6fd-99fa0bc52e87" providerId="ADAL" clId="{4009EBA1-2098-4C38-BB71-D26D2EDCACB7}" dt="2025-06-21T00:15:01.273" v="7177" actId="478"/>
          <ac:graphicFrameMkLst>
            <pc:docMk/>
            <pc:sldMk cId="2776552876" sldId="401"/>
            <ac:graphicFrameMk id="51" creationId="{2A817519-B8F5-40D9-8FE0-313646DB3C5D}"/>
          </ac:graphicFrameMkLst>
        </pc:graphicFrameChg>
        <pc:graphicFrameChg chg="add mod">
          <ac:chgData name="Tanvi Sharma" userId="a3f5c069-05e7-4a57-a6fd-99fa0bc52e87" providerId="ADAL" clId="{4009EBA1-2098-4C38-BB71-D26D2EDCACB7}" dt="2025-06-20T19:54:52.601" v="6118" actId="1076"/>
          <ac:graphicFrameMkLst>
            <pc:docMk/>
            <pc:sldMk cId="2776552876" sldId="401"/>
            <ac:graphicFrameMk id="52" creationId="{2C544449-DCF8-4252-9249-BC60B9849896}"/>
          </ac:graphicFrameMkLst>
        </pc:graphicFrame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6" creationId="{46169661-F404-41E6-A9C4-4BE81D0FBD79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7" creationId="{5DD510E8-2091-4EBA-8075-E3BC15487977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2" creationId="{FCAE8D44-CEF7-436A-8B4B-0E2410CDFAB2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3" creationId="{24FBD55A-E38C-44CD-9174-2A2562D2BBE2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6" creationId="{1E9ADBC3-4DF6-4A14-8A8E-7C5971CBF243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9" creationId="{9C49F663-B899-4856-99D4-38988825E8B4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27" creationId="{16F564B4-5F20-4C77-B834-A8C9829DF72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28" creationId="{0F9C6201-A98B-4FD7-B4D0-BDDF5AE2D7F5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2" creationId="{F7C253A7-145B-4835-933C-70EB43B2746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3" creationId="{CA7CC95C-3E92-4C11-B400-9AD033814227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5" creationId="{621D6FF3-75E0-47F7-B3D5-D89338F417F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8" creationId="{57826F3A-5D57-4DE2-B94E-61D140859DE1}"/>
          </ac:cxnSpMkLst>
        </pc:cxnChg>
      </pc:sldChg>
      <pc:sldChg chg="add del">
        <pc:chgData name="Tanvi Sharma" userId="a3f5c069-05e7-4a57-a6fd-99fa0bc52e87" providerId="ADAL" clId="{4009EBA1-2098-4C38-BB71-D26D2EDCACB7}" dt="2025-06-20T19:48:49.526" v="5855" actId="47"/>
        <pc:sldMkLst>
          <pc:docMk/>
          <pc:sldMk cId="3656863575" sldId="401"/>
        </pc:sldMkLst>
      </pc:sldChg>
      <pc:sldChg chg="add del">
        <pc:chgData name="Tanvi Sharma" userId="a3f5c069-05e7-4a57-a6fd-99fa0bc52e87" providerId="ADAL" clId="{4009EBA1-2098-4C38-BB71-D26D2EDCACB7}" dt="2025-06-20T19:55:57.043" v="6130" actId="47"/>
        <pc:sldMkLst>
          <pc:docMk/>
          <pc:sldMk cId="4205339331" sldId="402"/>
        </pc:sldMkLst>
      </pc:sldChg>
      <pc:sldChg chg="modSp add mod ord">
        <pc:chgData name="Tanvi Sharma" userId="a3f5c069-05e7-4a57-a6fd-99fa0bc52e87" providerId="ADAL" clId="{4009EBA1-2098-4C38-BB71-D26D2EDCACB7}" dt="2025-06-21T00:17:57.684" v="7243" actId="6549"/>
        <pc:sldMkLst>
          <pc:docMk/>
          <pc:sldMk cId="3069062553" sldId="403"/>
        </pc:sldMkLst>
        <pc:spChg chg="mod">
          <ac:chgData name="Tanvi Sharma" userId="a3f5c069-05e7-4a57-a6fd-99fa0bc52e87" providerId="ADAL" clId="{4009EBA1-2098-4C38-BB71-D26D2EDCACB7}" dt="2025-06-20T20:01:22.076" v="6218" actId="20577"/>
          <ac:spMkLst>
            <pc:docMk/>
            <pc:sldMk cId="3069062553" sldId="403"/>
            <ac:spMk id="2" creationId="{5F03F9C1-B2D6-4975-A336-ADE64EE36C84}"/>
          </ac:spMkLst>
        </pc:spChg>
        <pc:spChg chg="mod">
          <ac:chgData name="Tanvi Sharma" userId="a3f5c069-05e7-4a57-a6fd-99fa0bc52e87" providerId="ADAL" clId="{4009EBA1-2098-4C38-BB71-D26D2EDCACB7}" dt="2025-06-21T00:17:57.684" v="7243" actId="6549"/>
          <ac:spMkLst>
            <pc:docMk/>
            <pc:sldMk cId="3069062553" sldId="403"/>
            <ac:spMk id="4" creationId="{244154B8-5A4D-409B-B1AA-C46383269B57}"/>
          </ac:spMkLst>
        </pc:spChg>
        <pc:spChg chg="mod">
          <ac:chgData name="Tanvi Sharma" userId="a3f5c069-05e7-4a57-a6fd-99fa0bc52e87" providerId="ADAL" clId="{4009EBA1-2098-4C38-BB71-D26D2EDCACB7}" dt="2025-06-20T19:55:18.961" v="6124" actId="14100"/>
          <ac:spMkLst>
            <pc:docMk/>
            <pc:sldMk cId="3069062553" sldId="403"/>
            <ac:spMk id="24" creationId="{F753E913-78EE-4D0C-B07D-0A0EE3F70AF2}"/>
          </ac:spMkLst>
        </pc:spChg>
        <pc:spChg chg="mod">
          <ac:chgData name="Tanvi Sharma" userId="a3f5c069-05e7-4a57-a6fd-99fa0bc52e87" providerId="ADAL" clId="{4009EBA1-2098-4C38-BB71-D26D2EDCACB7}" dt="2025-06-20T19:55:29.395" v="6127" actId="14100"/>
          <ac:spMkLst>
            <pc:docMk/>
            <pc:sldMk cId="3069062553" sldId="403"/>
            <ac:spMk id="26" creationId="{5DD6A33E-2B51-4398-B215-6D277F51511F}"/>
          </ac:spMkLst>
        </pc:spChg>
        <pc:spChg chg="mod">
          <ac:chgData name="Tanvi Sharma" userId="a3f5c069-05e7-4a57-a6fd-99fa0bc52e87" providerId="ADAL" clId="{4009EBA1-2098-4C38-BB71-D26D2EDCACB7}" dt="2025-06-20T19:55:25.321" v="6126" actId="1076"/>
          <ac:spMkLst>
            <pc:docMk/>
            <pc:sldMk cId="3069062553" sldId="403"/>
            <ac:spMk id="30" creationId="{01F39497-2A38-4426-9744-AF17846D036E}"/>
          </ac:spMkLst>
        </pc:spChg>
        <pc:spChg chg="mod">
          <ac:chgData name="Tanvi Sharma" userId="a3f5c069-05e7-4a57-a6fd-99fa0bc52e87" providerId="ADAL" clId="{4009EBA1-2098-4C38-BB71-D26D2EDCACB7}" dt="2025-06-20T19:55:38.890" v="6129" actId="1076"/>
          <ac:spMkLst>
            <pc:docMk/>
            <pc:sldMk cId="3069062553" sldId="403"/>
            <ac:spMk id="36" creationId="{AA324480-E4F3-4A66-B2FF-B8D04DA1B833}"/>
          </ac:spMkLst>
        </pc:spChg>
        <pc:cxnChg chg="mod">
          <ac:chgData name="Tanvi Sharma" userId="a3f5c069-05e7-4a57-a6fd-99fa0bc52e87" providerId="ADAL" clId="{4009EBA1-2098-4C38-BB71-D26D2EDCACB7}" dt="2025-06-20T19:55:21.581" v="6125" actId="14100"/>
          <ac:cxnSpMkLst>
            <pc:docMk/>
            <pc:sldMk cId="3069062553" sldId="403"/>
            <ac:cxnSpMk id="28" creationId="{0F9C6201-A98B-4FD7-B4D0-BDDF5AE2D7F5}"/>
          </ac:cxnSpMkLst>
        </pc:cxnChg>
        <pc:cxnChg chg="mod">
          <ac:chgData name="Tanvi Sharma" userId="a3f5c069-05e7-4a57-a6fd-99fa0bc52e87" providerId="ADAL" clId="{4009EBA1-2098-4C38-BB71-D26D2EDCACB7}" dt="2025-06-20T19:55:34.496" v="6128" actId="14100"/>
          <ac:cxnSpMkLst>
            <pc:docMk/>
            <pc:sldMk cId="3069062553" sldId="403"/>
            <ac:cxnSpMk id="35" creationId="{621D6FF3-75E0-47F7-B3D5-D89338F417F8}"/>
          </ac:cxnSpMkLst>
        </pc:cxnChg>
      </pc:sldChg>
      <pc:sldChg chg="addSp delSp modSp new del mod modAnim">
        <pc:chgData name="Tanvi Sharma" userId="a3f5c069-05e7-4a57-a6fd-99fa0bc52e87" providerId="ADAL" clId="{4009EBA1-2098-4C38-BB71-D26D2EDCACB7}" dt="2025-06-20T20:07:27.299" v="6500" actId="47"/>
        <pc:sldMkLst>
          <pc:docMk/>
          <pc:sldMk cId="2228946668" sldId="404"/>
        </pc:sldMkLst>
        <pc:spChg chg="mod">
          <ac:chgData name="Tanvi Sharma" userId="a3f5c069-05e7-4a57-a6fd-99fa0bc52e87" providerId="ADAL" clId="{4009EBA1-2098-4C38-BB71-D26D2EDCACB7}" dt="2025-06-20T20:03:36.934" v="6446" actId="20577"/>
          <ac:spMkLst>
            <pc:docMk/>
            <pc:sldMk cId="2228946668" sldId="404"/>
            <ac:spMk id="2" creationId="{986EDA67-8AA6-4511-A688-C2912CDBE343}"/>
          </ac:spMkLst>
        </pc:spChg>
        <pc:spChg chg="del">
          <ac:chgData name="Tanvi Sharma" userId="a3f5c069-05e7-4a57-a6fd-99fa0bc52e87" providerId="ADAL" clId="{4009EBA1-2098-4C38-BB71-D26D2EDCACB7}" dt="2025-06-20T20:03:53.445" v="6447" actId="478"/>
          <ac:spMkLst>
            <pc:docMk/>
            <pc:sldMk cId="2228946668" sldId="404"/>
            <ac:spMk id="4" creationId="{EE0577A1-D3C7-44FF-856A-8BBE214C0DA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0" creationId="{92193F7F-F049-4E80-943B-31D5F46A38B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1" creationId="{FEFF7096-AB3E-4B9D-8BF1-8AE4683BAE22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2" creationId="{8A7CD664-6160-4D53-AE9B-F0322A6E3223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4" creationId="{790D69A4-7F4C-42F8-ADB5-DA35D6FFCBDD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5" creationId="{0E5D31FB-81E0-42AD-B426-21ABBE4FBBBF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6" creationId="{597E7F4F-9F2A-4753-8242-1C159305AD1B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7" creationId="{4B878F1E-D458-4D99-8202-0D5B542AB45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8" creationId="{0EFBD6AD-A2FF-456B-A932-1D8C1C9B021D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9" creationId="{0A56320F-8F24-4692-8E4B-B534D2C5F726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0" creationId="{BEF48A2D-20B4-4D28-981A-895F37EFE89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1" creationId="{91342488-DAA0-4364-8FFE-0D6A05CFA1D4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2" creationId="{515DB520-8239-4E05-9F3C-B2E3417320A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3" creationId="{FA95B1BF-BF95-4911-B810-51FE7DBEBEF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6" creationId="{2283990D-9909-4DD9-B17C-56B6310B30C7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7" creationId="{9A182F93-7917-4D07-B5B3-50F55545AFE4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8" creationId="{2861D4E8-C2B3-42EB-A865-6778B94AE75E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9" creationId="{6E5DAF33-4D88-4603-8EDF-AB643E99BECB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5" creationId="{35DBE750-62BB-4B8D-95D2-71230477122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6" creationId="{C45B598C-0B0E-4CAA-9BD5-112EBFD565C3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7" creationId="{8F0E7F20-A01A-4C91-B2E7-00237702CDD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9" creationId="{49AB245A-D3E2-47B8-8081-A4DF52A784C8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0" creationId="{60EA08AC-6D8D-4823-9BAD-12899D459EC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1" creationId="{C525F415-38FC-47E4-A082-F106C433DAF6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2" creationId="{C460FA25-E9D8-483B-B58B-2183188880E0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3" creationId="{F21F465C-C0B0-4FD7-A6DB-9E60732ECE0B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4" creationId="{0CA51411-26A9-412B-9F8A-A7AAE12F96A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5" creationId="{45F6F479-9081-429E-8F9B-7B47DA69BC72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6" creationId="{38698A7F-D59C-478E-840D-26EDEC0A1B6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7" creationId="{BB866B8F-3E9A-4DD5-82B5-D1A14A4372F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8" creationId="{F516ECDD-54EB-4492-9FF7-AB0A67E559D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1" creationId="{D54A3DDB-1E08-430A-B087-260291037948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2" creationId="{EF5246B4-F8D2-4821-94E1-1188FCC89834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3" creationId="{A4729876-0463-4FFA-AB95-FF7C8BCD3FB2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4" creationId="{EF60ED33-C02F-454B-873A-ADDA8D1ECA33}"/>
          </ac:spMkLst>
        </pc:sp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5" creationId="{4196E3A2-12BB-492B-BD24-7BA24FAD3577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6" creationId="{8E9A0060-F9F3-484C-B3AC-510EE262102B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7" creationId="{6472E8D1-E2E4-46BB-8CD8-0EA6B43F45C8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13" creationId="{1985AC90-5B9E-4F84-8C27-B27592C9E2AD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24" creationId="{D6C910C4-85C1-41C3-9C30-0E9668C66E52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0" creationId="{758639BB-CDD9-4CE9-8892-56B34B44B7B5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1" creationId="{8FF0308F-CB14-4F94-9710-16CBB29A9DD9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2" creationId="{88A3147E-3142-4E2F-A380-9C48A0EC4914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8" creationId="{FA1CD887-D948-40A7-8DAB-BC6B5B0DE8D9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49" creationId="{BAB37C1E-BA56-420B-B353-84D36E148DAD}"/>
          </ac:picMkLst>
        </pc:pic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8" creationId="{3AA20526-BC89-4BFF-BBA4-AD16917985F8}"/>
          </ac:cxnSpMkLst>
        </pc:cxn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9" creationId="{36DA0626-C250-43FB-87DC-0813D24B9A0C}"/>
          </ac:cxnSpMkLst>
        </pc:cxn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25" creationId="{6F5AE904-2590-4446-A0F3-15486F4D060E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33" creationId="{B2B64C85-4D3C-4AF2-967C-6E6D044F29B5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34" creationId="{46652924-333E-447C-9E4B-E2E341AF3EFC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50" creationId="{602D130C-940F-434F-8F31-F26302A6836A}"/>
          </ac:cxnSpMkLst>
        </pc:cxnChg>
      </pc:sldChg>
      <pc:sldChg chg="addSp delSp modSp add mod ord delAnim modAnim">
        <pc:chgData name="Tanvi Sharma" userId="a3f5c069-05e7-4a57-a6fd-99fa0bc52e87" providerId="ADAL" clId="{4009EBA1-2098-4C38-BB71-D26D2EDCACB7}" dt="2025-06-20T20:15:36.341" v="7056"/>
        <pc:sldMkLst>
          <pc:docMk/>
          <pc:sldMk cId="982594695" sldId="405"/>
        </pc:sldMkLst>
        <pc:spChg chg="mod">
          <ac:chgData name="Tanvi Sharma" userId="a3f5c069-05e7-4a57-a6fd-99fa0bc52e87" providerId="ADAL" clId="{4009EBA1-2098-4C38-BB71-D26D2EDCACB7}" dt="2025-06-20T20:04:21.016" v="6455"/>
          <ac:spMkLst>
            <pc:docMk/>
            <pc:sldMk cId="982594695" sldId="405"/>
            <ac:spMk id="2" creationId="{00000000-0000-0000-0000-000000000000}"/>
          </ac:spMkLst>
        </pc:spChg>
        <pc:spChg chg="mod">
          <ac:chgData name="Tanvi Sharma" userId="a3f5c069-05e7-4a57-a6fd-99fa0bc52e87" providerId="ADAL" clId="{4009EBA1-2098-4C38-BB71-D26D2EDCACB7}" dt="2025-06-20T20:06:35.472" v="6492" actId="20577"/>
          <ac:spMkLst>
            <pc:docMk/>
            <pc:sldMk cId="982594695" sldId="405"/>
            <ac:spMk id="50" creationId="{BB197A98-4D0B-4B90-A3D6-5131C936D943}"/>
          </ac:spMkLst>
        </pc:spChg>
        <pc:spChg chg="mod">
          <ac:chgData name="Tanvi Sharma" userId="a3f5c069-05e7-4a57-a6fd-99fa0bc52e87" providerId="ADAL" clId="{4009EBA1-2098-4C38-BB71-D26D2EDCACB7}" dt="2025-06-20T20:05:09.682" v="6465" actId="1076"/>
          <ac:spMkLst>
            <pc:docMk/>
            <pc:sldMk cId="982594695" sldId="405"/>
            <ac:spMk id="51" creationId="{3FD382A0-110D-4D8A-A407-A5F7A978A6B9}"/>
          </ac:spMkLst>
        </pc:spChg>
        <pc:spChg chg="mod">
          <ac:chgData name="Tanvi Sharma" userId="a3f5c069-05e7-4a57-a6fd-99fa0bc52e87" providerId="ADAL" clId="{4009EBA1-2098-4C38-BB71-D26D2EDCACB7}" dt="2025-06-20T20:05:54.645" v="6479" actId="20577"/>
          <ac:spMkLst>
            <pc:docMk/>
            <pc:sldMk cId="982594695" sldId="405"/>
            <ac:spMk id="52" creationId="{3DD3257F-8646-472F-B8F8-3DCF5EB09884}"/>
          </ac:spMkLst>
        </pc:spChg>
        <pc:spChg chg="mod">
          <ac:chgData name="Tanvi Sharma" userId="a3f5c069-05e7-4a57-a6fd-99fa0bc52e87" providerId="ADAL" clId="{4009EBA1-2098-4C38-BB71-D26D2EDCACB7}" dt="2025-06-20T20:07:22.398" v="6499" actId="1076"/>
          <ac:spMkLst>
            <pc:docMk/>
            <pc:sldMk cId="982594695" sldId="405"/>
            <ac:spMk id="54" creationId="{F121FAD5-039F-4452-9E10-4E3B5095F318}"/>
          </ac:spMkLst>
        </pc:spChg>
        <pc:spChg chg="del mod">
          <ac:chgData name="Tanvi Sharma" userId="a3f5c069-05e7-4a57-a6fd-99fa0bc52e87" providerId="ADAL" clId="{4009EBA1-2098-4C38-BB71-D26D2EDCACB7}" dt="2025-06-20T20:04:51.627" v="6460" actId="478"/>
          <ac:spMkLst>
            <pc:docMk/>
            <pc:sldMk cId="982594695" sldId="405"/>
            <ac:spMk id="55" creationId="{C80F3B5F-AF0C-478E-869D-FF7C9B36C139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1" creationId="{F071D30B-9C52-4200-87F6-36F892F20DDB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2" creationId="{FD7C077E-124E-4DB0-865E-7143B2FA27F7}"/>
          </ac:spMkLst>
        </pc:spChg>
        <pc:spChg chg="mod">
          <ac:chgData name="Tanvi Sharma" userId="a3f5c069-05e7-4a57-a6fd-99fa0bc52e87" providerId="ADAL" clId="{4009EBA1-2098-4C38-BB71-D26D2EDCACB7}" dt="2025-06-20T20:05:47.080" v="6477" actId="1076"/>
          <ac:spMkLst>
            <pc:docMk/>
            <pc:sldMk cId="982594695" sldId="405"/>
            <ac:spMk id="63" creationId="{29F15E7B-F941-4DEB-96A7-5EA5CFC8B534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4" creationId="{136C5EE0-4D87-4237-AD9D-3A0158DCDD19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5" creationId="{F6AB9243-F35A-46C5-A761-682EE89CF40B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6" creationId="{451B05AB-551B-4A7B-B880-51D212CCA5C3}"/>
          </ac:spMkLst>
        </pc:spChg>
        <pc:spChg chg="mod">
          <ac:chgData name="Tanvi Sharma" userId="a3f5c069-05e7-4a57-a6fd-99fa0bc52e87" providerId="ADAL" clId="{4009EBA1-2098-4C38-BB71-D26D2EDCACB7}" dt="2025-06-20T20:06:28.138" v="6490" actId="20577"/>
          <ac:spMkLst>
            <pc:docMk/>
            <pc:sldMk cId="982594695" sldId="405"/>
            <ac:spMk id="69" creationId="{D3717F28-5E50-4DF1-B24F-5E5E50C2B382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70" creationId="{6D3F4CF2-318D-46E6-9F17-B94811195602}"/>
          </ac:spMkLst>
        </pc:spChg>
        <pc:spChg chg="del">
          <ac:chgData name="Tanvi Sharma" userId="a3f5c069-05e7-4a57-a6fd-99fa0bc52e87" providerId="ADAL" clId="{4009EBA1-2098-4C38-BB71-D26D2EDCACB7}" dt="2025-06-20T20:04:39.728" v="6458" actId="478"/>
          <ac:spMkLst>
            <pc:docMk/>
            <pc:sldMk cId="982594695" sldId="405"/>
            <ac:spMk id="73" creationId="{9C1A0B45-A3C0-4C87-8316-28E728A6AE3D}"/>
          </ac:spMkLst>
        </pc:spChg>
        <pc:spChg chg="add mod">
          <ac:chgData name="Tanvi Sharma" userId="a3f5c069-05e7-4a57-a6fd-99fa0bc52e87" providerId="ADAL" clId="{4009EBA1-2098-4C38-BB71-D26D2EDCACB7}" dt="2025-06-20T20:07:17.461" v="6498" actId="20577"/>
          <ac:spMkLst>
            <pc:docMk/>
            <pc:sldMk cId="982594695" sldId="405"/>
            <ac:spMk id="112" creationId="{AD82A41D-997A-4B59-82E9-486E7A8E161C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3" creationId="{CFF6CFA8-2022-49FF-AA1E-A086A48F62F1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4" creationId="{744AD9E7-6F03-4E20-A911-B97965E4764A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5" creationId="{234263E8-41BD-4710-8034-9905AE6A309A}"/>
          </ac:spMkLst>
        </pc:spChg>
        <pc:spChg chg="del">
          <ac:chgData name="Tanvi Sharma" userId="a3f5c069-05e7-4a57-a6fd-99fa0bc52e87" providerId="ADAL" clId="{4009EBA1-2098-4C38-BB71-D26D2EDCACB7}" dt="2025-06-20T20:04:34.781" v="6456" actId="478"/>
          <ac:spMkLst>
            <pc:docMk/>
            <pc:sldMk cId="982594695" sldId="405"/>
            <ac:spMk id="125" creationId="{123F29E0-08C0-4DAE-AA2A-D9167263170C}"/>
          </ac:spMkLst>
        </pc:spChg>
        <pc:spChg chg="del">
          <ac:chgData name="Tanvi Sharma" userId="a3f5c069-05e7-4a57-a6fd-99fa0bc52e87" providerId="ADAL" clId="{4009EBA1-2098-4C38-BB71-D26D2EDCACB7}" dt="2025-06-20T20:04:34.781" v="6456" actId="478"/>
          <ac:spMkLst>
            <pc:docMk/>
            <pc:sldMk cId="982594695" sldId="405"/>
            <ac:spMk id="158" creationId="{49779E3A-3F9A-4255-84E8-ACA637431F83}"/>
          </ac:spMkLst>
        </pc:spChg>
        <pc:grpChg chg="del">
          <ac:chgData name="Tanvi Sharma" userId="a3f5c069-05e7-4a57-a6fd-99fa0bc52e87" providerId="ADAL" clId="{4009EBA1-2098-4C38-BB71-D26D2EDCACB7}" dt="2025-06-20T20:04:37.799" v="6457" actId="478"/>
          <ac:grpSpMkLst>
            <pc:docMk/>
            <pc:sldMk cId="982594695" sldId="405"/>
            <ac:grpSpMk id="6" creationId="{483E0ADF-62C7-4BF1-841D-49F7AB3997D1}"/>
          </ac:grpSpMkLst>
        </pc:grp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5" creationId="{E998C5C7-3C41-427D-9859-680F4D360E5B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6" creationId="{FB608C0C-C8DB-4992-915D-F12702AFA764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7" creationId="{629D9DB3-C999-428B-80F6-CAAB6E964EEB}"/>
          </ac:picMkLst>
        </pc:picChg>
        <pc:picChg chg="mod">
          <ac:chgData name="Tanvi Sharma" userId="a3f5c069-05e7-4a57-a6fd-99fa0bc52e87" providerId="ADAL" clId="{4009EBA1-2098-4C38-BB71-D26D2EDCACB7}" dt="2025-06-20T20:05:31.337" v="6471" actId="1076"/>
          <ac:picMkLst>
            <pc:docMk/>
            <pc:sldMk cId="982594695" sldId="405"/>
            <ac:picMk id="53" creationId="{6C6237C2-2D51-4FDF-B04A-F0844E9EC714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67" creationId="{35609166-BD4E-4E56-B03F-B1589FD51322}"/>
          </ac:picMkLst>
        </pc:picChg>
        <pc:picChg chg="add del mod">
          <ac:chgData name="Tanvi Sharma" userId="a3f5c069-05e7-4a57-a6fd-99fa0bc52e87" providerId="ADAL" clId="{4009EBA1-2098-4C38-BB71-D26D2EDCACB7}" dt="2025-06-20T20:05:26.493" v="6469"/>
          <ac:picMkLst>
            <pc:docMk/>
            <pc:sldMk cId="982594695" sldId="405"/>
            <ac:picMk id="106" creationId="{11486854-1189-4170-A214-D353321A4493}"/>
          </ac:picMkLst>
        </pc:picChg>
        <pc:picChg chg="add del mod">
          <ac:chgData name="Tanvi Sharma" userId="a3f5c069-05e7-4a57-a6fd-99fa0bc52e87" providerId="ADAL" clId="{4009EBA1-2098-4C38-BB71-D26D2EDCACB7}" dt="2025-06-20T20:05:25.944" v="6468"/>
          <ac:picMkLst>
            <pc:docMk/>
            <pc:sldMk cId="982594695" sldId="405"/>
            <ac:picMk id="107" creationId="{762E671C-ECB7-43DD-86BD-56E933CDDE8E}"/>
          </ac:picMkLst>
        </pc:picChg>
        <pc:picChg chg="add mod">
          <ac:chgData name="Tanvi Sharma" userId="a3f5c069-05e7-4a57-a6fd-99fa0bc52e87" providerId="ADAL" clId="{4009EBA1-2098-4C38-BB71-D26D2EDCACB7}" dt="2025-06-20T20:05:32.754" v="6472"/>
          <ac:picMkLst>
            <pc:docMk/>
            <pc:sldMk cId="982594695" sldId="405"/>
            <ac:picMk id="108" creationId="{EA7BE597-D97C-42AE-A639-F39F25E0B8BF}"/>
          </ac:picMkLst>
        </pc:picChg>
        <pc:picChg chg="add mod">
          <ac:chgData name="Tanvi Sharma" userId="a3f5c069-05e7-4a57-a6fd-99fa0bc52e87" providerId="ADAL" clId="{4009EBA1-2098-4C38-BB71-D26D2EDCACB7}" dt="2025-06-20T20:05:33.183" v="6473"/>
          <ac:picMkLst>
            <pc:docMk/>
            <pc:sldMk cId="982594695" sldId="405"/>
            <ac:picMk id="109" creationId="{04C1596E-CB1F-46ED-943B-3116F29890F2}"/>
          </ac:picMkLst>
        </pc:picChg>
        <pc:picChg chg="add mod">
          <ac:chgData name="Tanvi Sharma" userId="a3f5c069-05e7-4a57-a6fd-99fa0bc52e87" providerId="ADAL" clId="{4009EBA1-2098-4C38-BB71-D26D2EDCACB7}" dt="2025-06-20T20:05:33.588" v="6474"/>
          <ac:picMkLst>
            <pc:docMk/>
            <pc:sldMk cId="982594695" sldId="405"/>
            <ac:picMk id="110" creationId="{66BB533C-C13F-4D93-B762-95CFEFCC7962}"/>
          </ac:picMkLst>
        </pc:picChg>
        <pc:picChg chg="add mod">
          <ac:chgData name="Tanvi Sharma" userId="a3f5c069-05e7-4a57-a6fd-99fa0bc52e87" providerId="ADAL" clId="{4009EBA1-2098-4C38-BB71-D26D2EDCACB7}" dt="2025-06-20T20:05:35.311" v="6475"/>
          <ac:picMkLst>
            <pc:docMk/>
            <pc:sldMk cId="982594695" sldId="405"/>
            <ac:picMk id="111" creationId="{F72F871F-1088-4392-AC0D-415814452E3A}"/>
          </ac:picMkLst>
        </pc:pic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48" creationId="{D7AAB5E9-8121-4D84-A1CB-409564ABDB0B}"/>
          </ac:cxnSpMkLst>
        </pc:cxn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49" creationId="{C7DE59A1-98F2-499F-8FA6-BE08DBDF39D2}"/>
          </ac:cxnSpMkLst>
        </pc:cxn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68" creationId="{3105A9E5-4BAF-4F6E-A7B6-40869FE308D6}"/>
          </ac:cxnSpMkLst>
        </pc:cxnChg>
      </pc:sldChg>
      <pc:sldChg chg="addSp delSp modSp new mod modClrScheme chgLayout">
        <pc:chgData name="Tanvi Sharma" userId="a3f5c069-05e7-4a57-a6fd-99fa0bc52e87" providerId="ADAL" clId="{4009EBA1-2098-4C38-BB71-D26D2EDCACB7}" dt="2025-06-21T00:28:05.451" v="7543" actId="1076"/>
        <pc:sldMkLst>
          <pc:docMk/>
          <pc:sldMk cId="1883824993" sldId="406"/>
        </pc:sldMkLst>
        <pc:spChg chg="del 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2" creationId="{EB9A531D-1C09-4A27-93AF-E134019D2AFF}"/>
          </ac:spMkLst>
        </pc:spChg>
        <pc:spChg chg="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3" creationId="{237AEBDB-967B-4225-822C-9B0DF86C4B6C}"/>
          </ac:spMkLst>
        </pc:spChg>
        <pc:spChg chg="del 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4" creationId="{3CE5868D-AB20-4FD7-B862-5983B5CC03FA}"/>
          </ac:spMkLst>
        </pc:spChg>
        <pc:spChg chg="add mod ord">
          <ac:chgData name="Tanvi Sharma" userId="a3f5c069-05e7-4a57-a6fd-99fa0bc52e87" providerId="ADAL" clId="{4009EBA1-2098-4C38-BB71-D26D2EDCACB7}" dt="2025-06-20T20:08:02.206" v="6529" actId="20577"/>
          <ac:spMkLst>
            <pc:docMk/>
            <pc:sldMk cId="1883824993" sldId="406"/>
            <ac:spMk id="5" creationId="{3AF76585-F22F-49FF-B22D-2540AF3B52E4}"/>
          </ac:spMkLst>
        </pc:spChg>
        <pc:spChg chg="add mod ord">
          <ac:chgData name="Tanvi Sharma" userId="a3f5c069-05e7-4a57-a6fd-99fa0bc52e87" providerId="ADAL" clId="{4009EBA1-2098-4C38-BB71-D26D2EDCACB7}" dt="2025-06-21T00:25:27.315" v="7523" actId="20577"/>
          <ac:spMkLst>
            <pc:docMk/>
            <pc:sldMk cId="1883824993" sldId="406"/>
            <ac:spMk id="6" creationId="{27F2DCB1-144C-40B5-8869-BF3EA76B0319}"/>
          </ac:spMkLst>
        </pc:spChg>
        <pc:picChg chg="add mod">
          <ac:chgData name="Tanvi Sharma" userId="a3f5c069-05e7-4a57-a6fd-99fa0bc52e87" providerId="ADAL" clId="{4009EBA1-2098-4C38-BB71-D26D2EDCACB7}" dt="2025-06-21T00:28:05.451" v="7543" actId="1076"/>
          <ac:picMkLst>
            <pc:docMk/>
            <pc:sldMk cId="1883824993" sldId="406"/>
            <ac:picMk id="1026" creationId="{F2016B30-7600-49BB-B2F2-53BCF4D56461}"/>
          </ac:picMkLst>
        </pc:picChg>
        <pc:picChg chg="add mod">
          <ac:chgData name="Tanvi Sharma" userId="a3f5c069-05e7-4a57-a6fd-99fa0bc52e87" providerId="ADAL" clId="{4009EBA1-2098-4C38-BB71-D26D2EDCACB7}" dt="2025-06-21T00:28:05.451" v="7543" actId="1076"/>
          <ac:picMkLst>
            <pc:docMk/>
            <pc:sldMk cId="1883824993" sldId="406"/>
            <ac:picMk id="1028" creationId="{998417A0-999E-4274-A9B7-FD9903D43B82}"/>
          </ac:picMkLst>
        </pc:picChg>
      </pc:sldChg>
      <pc:sldChg chg="modSp new mod">
        <pc:chgData name="Tanvi Sharma" userId="a3f5c069-05e7-4a57-a6fd-99fa0bc52e87" providerId="ADAL" clId="{4009EBA1-2098-4C38-BB71-D26D2EDCACB7}" dt="2025-06-21T00:23:32.738" v="7459" actId="20577"/>
        <pc:sldMkLst>
          <pc:docMk/>
          <pc:sldMk cId="2178639906" sldId="407"/>
        </pc:sldMkLst>
        <pc:spChg chg="mod">
          <ac:chgData name="Tanvi Sharma" userId="a3f5c069-05e7-4a57-a6fd-99fa0bc52e87" providerId="ADAL" clId="{4009EBA1-2098-4C38-BB71-D26D2EDCACB7}" dt="2025-06-20T20:08:31.434" v="6589" actId="20577"/>
          <ac:spMkLst>
            <pc:docMk/>
            <pc:sldMk cId="2178639906" sldId="407"/>
            <ac:spMk id="2" creationId="{6B219119-5537-4649-94EE-DCC28F0BE486}"/>
          </ac:spMkLst>
        </pc:spChg>
        <pc:spChg chg="mod">
          <ac:chgData name="Tanvi Sharma" userId="a3f5c069-05e7-4a57-a6fd-99fa0bc52e87" providerId="ADAL" clId="{4009EBA1-2098-4C38-BB71-D26D2EDCACB7}" dt="2025-06-21T00:23:32.738" v="7459" actId="20577"/>
          <ac:spMkLst>
            <pc:docMk/>
            <pc:sldMk cId="2178639906" sldId="407"/>
            <ac:spMk id="4" creationId="{0015317C-AD16-4DEC-9E39-48DCF4D15F30}"/>
          </ac:spMkLst>
        </pc:spChg>
      </pc:sldChg>
      <pc:sldMasterChg chg="modSp mod modSldLayout">
        <pc:chgData name="Tanvi Sharma" userId="a3f5c069-05e7-4a57-a6fd-99fa0bc52e87" providerId="ADAL" clId="{4009EBA1-2098-4C38-BB71-D26D2EDCACB7}" dt="2025-06-20T14:53:21.130" v="1287" actId="20577"/>
        <pc:sldMasterMkLst>
          <pc:docMk/>
          <pc:sldMasterMk cId="3595336832" sldId="2147483708"/>
        </pc:sldMasterMkLst>
        <pc:spChg chg="mod">
          <ac:chgData name="Tanvi Sharma" userId="a3f5c069-05e7-4a57-a6fd-99fa0bc52e87" providerId="ADAL" clId="{4009EBA1-2098-4C38-BB71-D26D2EDCACB7}" dt="2025-06-20T14:53:21.130" v="1287" actId="20577"/>
          <ac:spMkLst>
            <pc:docMk/>
            <pc:sldMasterMk cId="3595336832" sldId="2147483708"/>
            <ac:spMk id="5" creationId="{00000000-0000-0000-0000-000000000000}"/>
          </ac:spMkLst>
        </pc:spChg>
        <pc:sldLayoutChg chg="modSp">
          <pc:chgData name="Tanvi Sharma" userId="a3f5c069-05e7-4a57-a6fd-99fa0bc52e87" providerId="ADAL" clId="{4009EBA1-2098-4C38-BB71-D26D2EDCACB7}" dt="2025-06-20T11:44:06.910" v="141" actId="2711"/>
          <pc:sldLayoutMkLst>
            <pc:docMk/>
            <pc:sldMasterMk cId="3595336832" sldId="2147483708"/>
            <pc:sldLayoutMk cId="2463502173" sldId="2147483709"/>
          </pc:sldLayoutMkLst>
          <pc:spChg chg="mod">
            <ac:chgData name="Tanvi Sharma" userId="a3f5c069-05e7-4a57-a6fd-99fa0bc52e87" providerId="ADAL" clId="{4009EBA1-2098-4C38-BB71-D26D2EDCACB7}" dt="2025-06-20T11:44:06.910" v="141" actId="2711"/>
            <ac:spMkLst>
              <pc:docMk/>
              <pc:sldMasterMk cId="3595336832" sldId="2147483708"/>
              <pc:sldLayoutMk cId="2463502173" sldId="2147483709"/>
              <ac:spMk id="2" creationId="{00000000-0000-0000-0000-000000000000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34.534" v="151"/>
          <pc:sldLayoutMkLst>
            <pc:docMk/>
            <pc:sldMasterMk cId="3595336832" sldId="2147483708"/>
            <pc:sldLayoutMk cId="69532377" sldId="2147483724"/>
          </pc:sldLayoutMkLst>
          <pc:spChg chg="mod">
            <ac:chgData name="Tanvi Sharma" userId="a3f5c069-05e7-4a57-a6fd-99fa0bc52e87" providerId="ADAL" clId="{4009EBA1-2098-4C38-BB71-D26D2EDCACB7}" dt="2025-06-20T11:45:34.534" v="151"/>
            <ac:spMkLst>
              <pc:docMk/>
              <pc:sldMasterMk cId="3595336832" sldId="2147483708"/>
              <pc:sldLayoutMk cId="69532377" sldId="2147483724"/>
              <ac:spMk id="12" creationId="{5292F5A6-C873-4AE8-82F0-347FB0974DD5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19.151" v="149"/>
          <pc:sldLayoutMkLst>
            <pc:docMk/>
            <pc:sldMasterMk cId="3595336832" sldId="2147483708"/>
            <pc:sldLayoutMk cId="4199995306" sldId="2147483725"/>
          </pc:sldLayoutMkLst>
          <pc:spChg chg="mod">
            <ac:chgData name="Tanvi Sharma" userId="a3f5c069-05e7-4a57-a6fd-99fa0bc52e87" providerId="ADAL" clId="{4009EBA1-2098-4C38-BB71-D26D2EDCACB7}" dt="2025-06-20T11:45:19.151" v="149"/>
            <ac:spMkLst>
              <pc:docMk/>
              <pc:sldMasterMk cId="3595336832" sldId="2147483708"/>
              <pc:sldLayoutMk cId="4199995306" sldId="2147483725"/>
              <ac:spMk id="12" creationId="{226CCA9B-8F7A-4F6F-B713-38568E54416A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4:53:15.656" v="1286" actId="20577"/>
          <pc:sldLayoutMkLst>
            <pc:docMk/>
            <pc:sldMasterMk cId="3595336832" sldId="2147483708"/>
            <pc:sldLayoutMk cId="3370792142" sldId="2147483726"/>
          </pc:sldLayoutMkLst>
          <pc:spChg chg="mod">
            <ac:chgData name="Tanvi Sharma" userId="a3f5c069-05e7-4a57-a6fd-99fa0bc52e87" providerId="ADAL" clId="{4009EBA1-2098-4C38-BB71-D26D2EDCACB7}" dt="2025-06-20T14:53:15.656" v="1286" actId="20577"/>
            <ac:spMkLst>
              <pc:docMk/>
              <pc:sldMasterMk cId="3595336832" sldId="2147483708"/>
              <pc:sldLayoutMk cId="3370792142" sldId="2147483726"/>
              <ac:spMk id="3" creationId="{943F5E42-04BF-471B-92E2-0DC9CC6F158C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11.541" v="148"/>
          <pc:sldLayoutMkLst>
            <pc:docMk/>
            <pc:sldMasterMk cId="3595336832" sldId="2147483708"/>
            <pc:sldLayoutMk cId="1150750355" sldId="2147483727"/>
          </pc:sldLayoutMkLst>
          <pc:spChg chg="mod">
            <ac:chgData name="Tanvi Sharma" userId="a3f5c069-05e7-4a57-a6fd-99fa0bc52e87" providerId="ADAL" clId="{4009EBA1-2098-4C38-BB71-D26D2EDCACB7}" dt="2025-06-20T11:45:11.541" v="148"/>
            <ac:spMkLst>
              <pc:docMk/>
              <pc:sldMasterMk cId="3595336832" sldId="2147483708"/>
              <pc:sldLayoutMk cId="1150750355" sldId="2147483727"/>
              <ac:spMk id="9" creationId="{584A3E42-65A2-4741-8D81-C51BFF6290A3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03.843" v="147"/>
          <pc:sldLayoutMkLst>
            <pc:docMk/>
            <pc:sldMasterMk cId="3595336832" sldId="2147483708"/>
            <pc:sldLayoutMk cId="2613240793" sldId="2147483728"/>
          </pc:sldLayoutMkLst>
          <pc:spChg chg="mod">
            <ac:chgData name="Tanvi Sharma" userId="a3f5c069-05e7-4a57-a6fd-99fa0bc52e87" providerId="ADAL" clId="{4009EBA1-2098-4C38-BB71-D26D2EDCACB7}" dt="2025-06-20T11:45:03.843" v="147"/>
            <ac:spMkLst>
              <pc:docMk/>
              <pc:sldMasterMk cId="3595336832" sldId="2147483708"/>
              <pc:sldLayoutMk cId="2613240793" sldId="2147483728"/>
              <ac:spMk id="9" creationId="{E5E837AC-F1E4-4CFC-A078-3D190DA64B12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4:53:10.939" v="1283" actId="20577"/>
          <pc:sldLayoutMkLst>
            <pc:docMk/>
            <pc:sldMasterMk cId="3595336832" sldId="2147483708"/>
            <pc:sldLayoutMk cId="195983046" sldId="2147483730"/>
          </pc:sldLayoutMkLst>
          <pc:spChg chg="mod">
            <ac:chgData name="Tanvi Sharma" userId="a3f5c069-05e7-4a57-a6fd-99fa0bc52e87" providerId="ADAL" clId="{4009EBA1-2098-4C38-BB71-D26D2EDCACB7}" dt="2025-06-20T14:53:10.939" v="1283" actId="20577"/>
            <ac:spMkLst>
              <pc:docMk/>
              <pc:sldMasterMk cId="3595336832" sldId="2147483708"/>
              <pc:sldLayoutMk cId="195983046" sldId="2147483730"/>
              <ac:spMk id="8" creationId="{32FF1322-413A-45ED-8C07-04CC323E848A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26.568" v="150"/>
          <pc:sldLayoutMkLst>
            <pc:docMk/>
            <pc:sldMasterMk cId="3595336832" sldId="2147483708"/>
            <pc:sldLayoutMk cId="3440730083" sldId="2147483731"/>
          </pc:sldLayoutMkLst>
          <pc:spChg chg="mod">
            <ac:chgData name="Tanvi Sharma" userId="a3f5c069-05e7-4a57-a6fd-99fa0bc52e87" providerId="ADAL" clId="{4009EBA1-2098-4C38-BB71-D26D2EDCACB7}" dt="2025-06-20T11:45:26.568" v="150"/>
            <ac:spMkLst>
              <pc:docMk/>
              <pc:sldMasterMk cId="3595336832" sldId="2147483708"/>
              <pc:sldLayoutMk cId="3440730083" sldId="2147483731"/>
              <ac:spMk id="13" creationId="{FA451B88-882A-4CBB-9B8E-142C7896E530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4:55.583" v="146"/>
          <pc:sldLayoutMkLst>
            <pc:docMk/>
            <pc:sldMasterMk cId="3595336832" sldId="2147483708"/>
            <pc:sldLayoutMk cId="1645580673" sldId="2147483732"/>
          </pc:sldLayoutMkLst>
          <pc:spChg chg="mod">
            <ac:chgData name="Tanvi Sharma" userId="a3f5c069-05e7-4a57-a6fd-99fa0bc52e87" providerId="ADAL" clId="{4009EBA1-2098-4C38-BB71-D26D2EDCACB7}" dt="2025-06-20T11:44:55.583" v="146"/>
            <ac:spMkLst>
              <pc:docMk/>
              <pc:sldMasterMk cId="3595336832" sldId="2147483708"/>
              <pc:sldLayoutMk cId="1645580673" sldId="2147483732"/>
              <ac:spMk id="8" creationId="{61802962-9613-40AE-98C8-923691C763A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purdue0-my.sharepoint.com/personal/sharm418_purdue_edu/Documents/Where-to-compute/DataExcel/bert-data-motiv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054106880680233"/>
          <c:y val="0.21916499322313188"/>
          <c:w val="0.81912611127624502"/>
          <c:h val="0.629406313460859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'bert-data'!$H$6</c:f>
              <c:strCache>
                <c:ptCount val="1"/>
                <c:pt idx="0">
                  <c:v>Matrix Multiplication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'bert-data'!$I$6:$L$6</c:f>
              <c:numCache>
                <c:formatCode>General</c:formatCode>
                <c:ptCount val="4"/>
                <c:pt idx="0">
                  <c:v>91.217564870000004</c:v>
                </c:pt>
                <c:pt idx="1">
                  <c:v>84.231536930000004</c:v>
                </c:pt>
                <c:pt idx="2">
                  <c:v>72.05588822</c:v>
                </c:pt>
                <c:pt idx="3">
                  <c:v>57.684630740000003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E-497B-B831-69C04275FDEA}"/>
            </c:ext>
          </c:extLst>
        </c:ser>
        <c:ser>
          <c:idx val="2"/>
          <c:order val="1"/>
          <c:tx>
            <c:strRef>
              <c:f>'bert-data'!$H$7</c:f>
              <c:strCache>
                <c:ptCount val="1"/>
                <c:pt idx="0">
                  <c:v>Dropout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'bert-data'!$I$7:$L$7</c:f>
              <c:numCache>
                <c:formatCode>General</c:formatCode>
                <c:ptCount val="4"/>
                <c:pt idx="0">
                  <c:v>3.1936127700000014</c:v>
                </c:pt>
                <c:pt idx="1">
                  <c:v>6.1876247499999977</c:v>
                </c:pt>
                <c:pt idx="2">
                  <c:v>9.9800399199999958</c:v>
                </c:pt>
                <c:pt idx="3">
                  <c:v>14.570858279999996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9E-497B-B831-69C04275FDEA}"/>
            </c:ext>
          </c:extLst>
        </c:ser>
        <c:ser>
          <c:idx val="3"/>
          <c:order val="2"/>
          <c:tx>
            <c:strRef>
              <c:f>'bert-data'!$H$8</c:f>
              <c:strCache>
                <c:ptCount val="1"/>
                <c:pt idx="0">
                  <c:v>Softmax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'bert-data'!$I$8:$L$8</c:f>
              <c:numCache>
                <c:formatCode>General</c:formatCode>
                <c:ptCount val="4"/>
                <c:pt idx="0">
                  <c:v>5.5888223599999947</c:v>
                </c:pt>
                <c:pt idx="1">
                  <c:v>9.9800399199999958</c:v>
                </c:pt>
                <c:pt idx="2">
                  <c:v>17.564870260000006</c:v>
                </c:pt>
                <c:pt idx="3">
                  <c:v>27.94411178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9E-497B-B831-69C04275F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57508832"/>
        <c:axId val="803208800"/>
      </c:barChart>
      <c:catAx>
        <c:axId val="13575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208800"/>
        <c:crosses val="autoZero"/>
        <c:auto val="1"/>
        <c:lblAlgn val="ctr"/>
        <c:lblOffset val="100"/>
        <c:noMultiLvlLbl val="0"/>
      </c:catAx>
      <c:valAx>
        <c:axId val="80320880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50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6.5275862476607341E-3"/>
          <c:w val="0.99757487480757567"/>
          <c:h val="0.225692579470792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414E82-ADCD-FD47-BF65-1CB77688E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7275F-47EE-5D41-9AD1-87DB20B6D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EDA-A6C4-4448-81DB-D569FC06E2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A5776-8919-4545-841A-B3D7B8C234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9F3C12-DCB7-CE45-91CF-EA40F829F7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1072-73DA-A04B-8A41-67DE4C728D5B}" type="datetimeFigureOut">
              <a:rPr lang="en-US" smtClean="0"/>
              <a:t>6/21/2025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83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65683-8446-064B-AD30-47BA72480F7C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3BD6-9A76-3E42-9DF3-1D28BC75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7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if we try to plot data reuse along the x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1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as Adi asked in the last class, what does this throughput and data reuse mean in terms of neural networks?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6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neural networks can be thought of as matrix multiplications for MLPs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in attention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output is a dot product between the row of input matrix and the other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26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output is a dot product between the row of input matrix and the other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if we try to plot data reuse along the x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89E231D1-E6F4-D744-B354-255815F71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43100" y="1626244"/>
            <a:ext cx="7911945" cy="224446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ptos Narrow" panose="020B0604020202020204" charset="0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950624" y="3990085"/>
            <a:ext cx="7096269" cy="1298817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4">
                    <a:lumMod val="75000"/>
                  </a:schemeClr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Week xx</a:t>
            </a:r>
          </a:p>
          <a:p>
            <a:r>
              <a:rPr lang="en-US"/>
              <a:t>ECE695 – AI Hardware</a:t>
            </a:r>
          </a:p>
          <a:p>
            <a:r>
              <a:rPr lang="en-US"/>
              <a:t>Kaushik Roy, Tanvi Sharma</a:t>
            </a:r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urdue Logo">
            <a:extLst>
              <a:ext uri="{FF2B5EF4-FFF2-40B4-BE49-F238E27FC236}">
                <a16:creationId xmlns:a16="http://schemas.microsoft.com/office/drawing/2014/main" id="{A460D39B-55F2-4683-B14C-9C55A2740F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937" y="5990539"/>
            <a:ext cx="5061853" cy="535961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0x/xx/2025</a:t>
            </a:r>
          </a:p>
        </p:txBody>
      </p:sp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12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5E42-04BF-471B-92E2-0DC9CC6F158C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337079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Recap: 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F1322-413A-45ED-8C07-04CC323E848A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9598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en-US"/>
              <a:t>Pop Quiz: 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02962-9613-40AE-98C8-923691C763AD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64558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Wid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19" y="1199073"/>
            <a:ext cx="5246175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EF29DF0-6574-446B-9148-B9607F987E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019" y="1199073"/>
            <a:ext cx="52494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837AC-F1E4-4CFC-A078-3D190DA64B12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2613240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urdue ECE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1F0AF-F205-4F60-ADBC-9B1D46FA04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D78EB60-AACC-F7FD-A8C0-C83C9E3016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A3E42-65A2-4741-8D81-C51BFF6290A3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1507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1224">
          <p15:clr>
            <a:srgbClr val="FBAE40"/>
          </p15:clr>
        </p15:guide>
        <p15:guide id="8" pos="648">
          <p15:clr>
            <a:srgbClr val="FBAE40"/>
          </p15:clr>
        </p15:guide>
        <p15:guide id="9" pos="15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2891166"/>
            <a:ext cx="7334529" cy="6093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4400" b="1" i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NEW TOPIC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3911988"/>
            <a:ext cx="6487002" cy="10248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Conclusion, call to action or contact information. Roboto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Fancy Graphic">
            <a:extLst>
              <a:ext uri="{FF2B5EF4-FFF2-40B4-BE49-F238E27FC236}">
                <a16:creationId xmlns:a16="http://schemas.microsoft.com/office/drawing/2014/main" id="{065F303E-D1FA-4CD7-8712-0147D379B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4235" y="-932544"/>
            <a:ext cx="4654209" cy="9179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CCA9B-8F7A-4F6F-B713-38568E54416A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419999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  <p15:guide id="8" pos="1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w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2891166"/>
            <a:ext cx="7334529" cy="6093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4400" b="1" i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NEXT Week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3911988"/>
            <a:ext cx="6487002" cy="10248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 of what we will discuss next week. Roboto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Fancy Graphic">
            <a:extLst>
              <a:ext uri="{FF2B5EF4-FFF2-40B4-BE49-F238E27FC236}">
                <a16:creationId xmlns:a16="http://schemas.microsoft.com/office/drawing/2014/main" id="{065F303E-D1FA-4CD7-8712-0147D379B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4235" y="-932544"/>
            <a:ext cx="4654209" cy="9179804"/>
          </a:xfrm>
          <a:prstGeom prst="rect">
            <a:avLst/>
          </a:prstGeom>
        </p:spPr>
      </p:pic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3853F50C-E321-B474-481F-C228AAD567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869" y="2721392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451B88-882A-4CBB-9B8E-142C7896E530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344073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  <p15:guide id="8" pos="1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2578488"/>
            <a:ext cx="6487002" cy="1024867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Conclusion, call to action or contact information.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urdue Logo">
            <a:extLst>
              <a:ext uri="{FF2B5EF4-FFF2-40B4-BE49-F238E27FC236}">
                <a16:creationId xmlns:a16="http://schemas.microsoft.com/office/drawing/2014/main" id="{F4B91163-4407-4140-949A-2E5F1AB3E8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937" y="5990539"/>
            <a:ext cx="5061853" cy="535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92F5A6-C873-4AE8-82F0-347FB0974DD5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  <p15:guide id="8" pos="12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26145"/>
            <a:ext cx="1219199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Workshop on Computer Architecture Education (WCAE), ISCA’25 | Tanvi Sharma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6" r:id="rId2"/>
    <p:sldLayoutId id="2147483730" r:id="rId3"/>
    <p:sldLayoutId id="2147483732" r:id="rId4"/>
    <p:sldLayoutId id="2147483728" r:id="rId5"/>
    <p:sldLayoutId id="2147483727" r:id="rId6"/>
    <p:sldLayoutId id="2147483725" r:id="rId7"/>
    <p:sldLayoutId id="2147483731" r:id="rId8"/>
    <p:sldLayoutId id="2147483724" r:id="rId9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9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6072" indent="-283464" algn="l" defTabSz="9144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SzPct val="80000"/>
        <a:buFont typeface="Courier New" panose="02070309020205020404" pitchFamily="49" charset="0"/>
        <a:buChar char="o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40664" indent="-283464" algn="l" defTabSz="9144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−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openclipart.org/detail/173484/cartoon-by-bleonafoniqi-17348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cgr-subeaminube.blogspot.com/2019/10/642-cosas-sobre-las-que-escribir-iv.html" TargetMode="Externa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hyperlink" Target="http://pixabay.com/en/water-faucet-plumb-bathroom-tap-310677/" TargetMode="External"/><Relationship Id="rId12" Type="http://schemas.openxmlformats.org/officeDocument/2006/relationships/hyperlink" Target="https://svgsilh.com/image/2882983.html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openclipart.org/detail/173484/cartoon-by-bleonafoniqi-1734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hyperlink" Target="https://cgr-subeaminube.blogspot.com/2019/10/642-cosas-sobre-las-que-escribir-iv.html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hyperlink" Target="https://pixabay.com/de/cliparts-ausgabe-wasserhahn-hahn-1295270/" TargetMode="External"/><Relationship Id="rId14" Type="http://schemas.openxmlformats.org/officeDocument/2006/relationships/hyperlink" Target="http://gis.stackexchange.com/questions/182019/qgis-sewer-system-symb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://gis.stackexchange.com/questions/182019/qgis-sewer-system-symbology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hyperlink" Target="https://svgsilh.com/image/2882983.html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openclipart.org/detail/173484/cartoon-by-bleonafoniqi-173484" TargetMode="External"/><Relationship Id="rId10" Type="http://schemas.openxmlformats.org/officeDocument/2006/relationships/image" Target="../media/image26.svg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hyperlink" Target="https://basementdesigner.com/basement-finishing-102/light-bulb-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30.jpe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8ACE-F6D5-1014-113A-1CA31F85E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100" y="1070433"/>
            <a:ext cx="7911945" cy="1795556"/>
          </a:xfrm>
        </p:spPr>
        <p:txBody>
          <a:bodyPr/>
          <a:lstStyle/>
          <a:p>
            <a:r>
              <a:rPr lang="en-US" sz="4800" dirty="0"/>
              <a:t>A Water-Flow Analogy for Teaching Data Reuse and Memory Hierarchies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0CF9A-2B78-2397-E976-419D08C6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06/21/2025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A3D97-D587-F907-9111-F98B7D615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3728428"/>
            <a:ext cx="7096269" cy="1298817"/>
          </a:xfrm>
        </p:spPr>
        <p:txBody>
          <a:bodyPr/>
          <a:lstStyle/>
          <a:p>
            <a:r>
              <a:rPr lang="en-US" dirty="0"/>
              <a:t>Tanvi Sharma</a:t>
            </a:r>
          </a:p>
          <a:p>
            <a:r>
              <a:rPr lang="en-US" dirty="0"/>
              <a:t>Kaushik Roy</a:t>
            </a:r>
          </a:p>
          <a:p>
            <a:r>
              <a:rPr lang="en-US" dirty="0"/>
              <a:t>06/21/25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395E7-EB12-0DE4-FD65-045963DE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63D3C-1870-44B5-AC91-F99FA5B7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5" y="5884374"/>
            <a:ext cx="2366523" cy="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Waterflow-Analogy Model Illustration (2)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822034" y="6114575"/>
            <a:ext cx="351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Water Analogy with caches/bucket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F1B82-87AE-4D67-9FB3-435F7CFEF28F}"/>
              </a:ext>
            </a:extLst>
          </p:cNvPr>
          <p:cNvSpPr txBox="1"/>
          <p:nvPr/>
        </p:nvSpPr>
        <p:spPr>
          <a:xfrm>
            <a:off x="6458483" y="1123084"/>
            <a:ext cx="3310656" cy="369331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2: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 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                  = 200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max(200.1,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100/200.6 OPS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0.50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or dropping the tail latency,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100/200.1 OPS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0.50 OPS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B7CB48-33C4-4777-8609-2930018BACA4}"/>
              </a:ext>
            </a:extLst>
          </p:cNvPr>
          <p:cNvGrpSpPr/>
          <p:nvPr/>
        </p:nvGrpSpPr>
        <p:grpSpPr>
          <a:xfrm>
            <a:off x="6654325" y="4847091"/>
            <a:ext cx="2748934" cy="884994"/>
            <a:chOff x="7162774" y="4847091"/>
            <a:chExt cx="2748934" cy="88499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7231F6B-0BE1-4D18-A2DA-6A4E661DBF21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162774" y="5728923"/>
              <a:ext cx="2505117" cy="3162"/>
            </a:xfrm>
            <a:prstGeom prst="straightConnector1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F7F543-4760-47E3-9DE6-D29765BAD6A4}"/>
                </a:ext>
              </a:extLst>
            </p:cNvPr>
            <p:cNvSpPr txBox="1"/>
            <p:nvPr/>
          </p:nvSpPr>
          <p:spPr>
            <a:xfrm>
              <a:off x="9424074" y="5451924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dirty="0">
                  <a:solidFill>
                    <a:prstClr val="black"/>
                  </a:solidFill>
                  <a:latin typeface="Aptos" panose="02110004020202020204"/>
                </a:rPr>
                <a:t>time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A3711C-ABDB-4AB1-958F-0A06BA43D3FA}"/>
                </a:ext>
              </a:extLst>
            </p:cNvPr>
            <p:cNvSpPr/>
            <p:nvPr/>
          </p:nvSpPr>
          <p:spPr>
            <a:xfrm>
              <a:off x="7162774" y="492087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B6E0CF-6029-44F9-84D8-337CBF0548A6}"/>
                </a:ext>
              </a:extLst>
            </p:cNvPr>
            <p:cNvSpPr/>
            <p:nvPr/>
          </p:nvSpPr>
          <p:spPr>
            <a:xfrm>
              <a:off x="7543458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2F476AE-CFD3-4CCC-94D9-93597C2EA7F0}"/>
                </a:ext>
              </a:extLst>
            </p:cNvPr>
            <p:cNvSpPr/>
            <p:nvPr/>
          </p:nvSpPr>
          <p:spPr>
            <a:xfrm>
              <a:off x="7906120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969F2F-1975-45BB-B91B-666E71956E9C}"/>
                </a:ext>
              </a:extLst>
            </p:cNvPr>
            <p:cNvSpPr/>
            <p:nvPr/>
          </p:nvSpPr>
          <p:spPr>
            <a:xfrm>
              <a:off x="8673881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EA705A-8AAE-4393-B443-FDF6661606DA}"/>
                </a:ext>
              </a:extLst>
            </p:cNvPr>
            <p:cNvSpPr/>
            <p:nvPr/>
          </p:nvSpPr>
          <p:spPr>
            <a:xfrm>
              <a:off x="9036542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BF25F8-02F0-46B6-8A99-E14155C901B5}"/>
                </a:ext>
              </a:extLst>
            </p:cNvPr>
            <p:cNvSpPr/>
            <p:nvPr/>
          </p:nvSpPr>
          <p:spPr>
            <a:xfrm>
              <a:off x="7728228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254B67-8FAD-4B9F-8D84-62AD112F936F}"/>
                </a:ext>
              </a:extLst>
            </p:cNvPr>
            <p:cNvSpPr/>
            <p:nvPr/>
          </p:nvSpPr>
          <p:spPr>
            <a:xfrm>
              <a:off x="7365902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7166279-1768-4872-BBCE-242367302B1E}"/>
                </a:ext>
              </a:extLst>
            </p:cNvPr>
            <p:cNvSpPr/>
            <p:nvPr/>
          </p:nvSpPr>
          <p:spPr>
            <a:xfrm>
              <a:off x="7547065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74ABCF-6B49-4AFE-BB3E-E146C03C38A0}"/>
                </a:ext>
              </a:extLst>
            </p:cNvPr>
            <p:cNvSpPr/>
            <p:nvPr/>
          </p:nvSpPr>
          <p:spPr>
            <a:xfrm>
              <a:off x="7909391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BFC08A1-7D6C-4E30-84B9-AA5E69AC70C6}"/>
                </a:ext>
              </a:extLst>
            </p:cNvPr>
            <p:cNvSpPr/>
            <p:nvPr/>
          </p:nvSpPr>
          <p:spPr>
            <a:xfrm>
              <a:off x="8495653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1D9292E-06A0-430C-A3C5-949766EF98DC}"/>
                </a:ext>
              </a:extLst>
            </p:cNvPr>
            <p:cNvSpPr/>
            <p:nvPr/>
          </p:nvSpPr>
          <p:spPr>
            <a:xfrm>
              <a:off x="8676816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3E58651-2334-47F0-A395-A02D01688020}"/>
                </a:ext>
              </a:extLst>
            </p:cNvPr>
            <p:cNvSpPr/>
            <p:nvPr/>
          </p:nvSpPr>
          <p:spPr>
            <a:xfrm>
              <a:off x="8857979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D034D5-CB00-4EE6-B37B-24216A90A7C5}"/>
                </a:ext>
              </a:extLst>
            </p:cNvPr>
            <p:cNvSpPr/>
            <p:nvPr/>
          </p:nvSpPr>
          <p:spPr>
            <a:xfrm>
              <a:off x="9039142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5247BC-E1D0-44D3-A40C-47E3022BE859}"/>
                </a:ext>
              </a:extLst>
            </p:cNvPr>
            <p:cNvSpPr/>
            <p:nvPr/>
          </p:nvSpPr>
          <p:spPr>
            <a:xfrm>
              <a:off x="9220305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34D6C9-EE64-429E-A2FC-086A4A6D3505}"/>
                </a:ext>
              </a:extLst>
            </p:cNvPr>
            <p:cNvSpPr/>
            <p:nvPr/>
          </p:nvSpPr>
          <p:spPr>
            <a:xfrm>
              <a:off x="9401470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6F24B3-57C0-435A-8299-94CA99676F60}"/>
                </a:ext>
              </a:extLst>
            </p:cNvPr>
            <p:cNvSpPr/>
            <p:nvPr/>
          </p:nvSpPr>
          <p:spPr>
            <a:xfrm>
              <a:off x="7344822" y="492087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BD319D8-5199-4B78-872B-BD1C9F76883F}"/>
                </a:ext>
              </a:extLst>
            </p:cNvPr>
            <p:cNvSpPr/>
            <p:nvPr/>
          </p:nvSpPr>
          <p:spPr>
            <a:xfrm>
              <a:off x="7725506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89C6D2-EF67-4F10-ADA1-76C033E0A637}"/>
                </a:ext>
              </a:extLst>
            </p:cNvPr>
            <p:cNvSpPr/>
            <p:nvPr/>
          </p:nvSpPr>
          <p:spPr>
            <a:xfrm>
              <a:off x="8493267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9FEB3E-1A84-4E37-A9F5-3C08395B84DF}"/>
                </a:ext>
              </a:extLst>
            </p:cNvPr>
            <p:cNvSpPr/>
            <p:nvPr/>
          </p:nvSpPr>
          <p:spPr>
            <a:xfrm>
              <a:off x="8855929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A2AD3A2-9E5E-4C8D-A74B-1B09CBDDFC75}"/>
                </a:ext>
              </a:extLst>
            </p:cNvPr>
            <p:cNvSpPr/>
            <p:nvPr/>
          </p:nvSpPr>
          <p:spPr>
            <a:xfrm>
              <a:off x="9218590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14FA30-2945-4B2F-B29C-74BA15DD1B2D}"/>
                </a:ext>
              </a:extLst>
            </p:cNvPr>
            <p:cNvSpPr txBox="1"/>
            <p:nvPr/>
          </p:nvSpPr>
          <p:spPr>
            <a:xfrm>
              <a:off x="8079078" y="4847091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5A1F8F0-47F8-4EA2-8A3B-F480615AA2B7}"/>
              </a:ext>
            </a:extLst>
          </p:cNvPr>
          <p:cNvSpPr txBox="1"/>
          <p:nvPr/>
        </p:nvSpPr>
        <p:spPr>
          <a:xfrm>
            <a:off x="9950406" y="3303985"/>
            <a:ext cx="1639925" cy="147732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Caches are useful only if there are data reuse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8385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(1)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2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100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max(100.1,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100.1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100/100.1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</a:rPr>
              <a:t>=  0.99 OPS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1A153A6-582E-4694-BFB2-A03E02BB0A83}"/>
              </a:ext>
            </a:extLst>
          </p:cNvPr>
          <p:cNvCxnSpPr>
            <a:cxnSpLocks/>
          </p:cNvCxnSpPr>
          <p:nvPr/>
        </p:nvCxnSpPr>
        <p:spPr>
          <a:xfrm>
            <a:off x="6853861" y="6290758"/>
            <a:ext cx="2226317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BA186-7AEE-491A-BABA-D8A91D699C37}"/>
              </a:ext>
            </a:extLst>
          </p:cNvPr>
          <p:cNvSpPr txBox="1"/>
          <p:nvPr/>
        </p:nvSpPr>
        <p:spPr>
          <a:xfrm>
            <a:off x="8500808" y="6046362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ptos" panose="02110004020202020204"/>
              </a:rPr>
              <a:t>time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B86A1D-F59C-4BE9-AB67-808190FEDA96}"/>
              </a:ext>
            </a:extLst>
          </p:cNvPr>
          <p:cNvSpPr txBox="1"/>
          <p:nvPr/>
        </p:nvSpPr>
        <p:spPr>
          <a:xfrm>
            <a:off x="9193613" y="5662546"/>
            <a:ext cx="1582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Aptos" panose="02110004020202020204"/>
              </a:rPr>
              <a:t>Memory bound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BE82A-1087-4C33-8399-D22564DAD64C}"/>
              </a:ext>
            </a:extLst>
          </p:cNvPr>
          <p:cNvGrpSpPr/>
          <p:nvPr/>
        </p:nvGrpSpPr>
        <p:grpSpPr>
          <a:xfrm>
            <a:off x="6925042" y="5479666"/>
            <a:ext cx="1573997" cy="744004"/>
            <a:chOff x="6925042" y="5479666"/>
            <a:chExt cx="1573997" cy="74400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3550D16-3217-4D17-BB77-395822418CB3}"/>
                </a:ext>
              </a:extLst>
            </p:cNvPr>
            <p:cNvSpPr/>
            <p:nvPr/>
          </p:nvSpPr>
          <p:spPr>
            <a:xfrm>
              <a:off x="6925042" y="5485067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01DAA9B-4A46-4CCA-9167-B3279E21259E}"/>
                </a:ext>
              </a:extLst>
            </p:cNvPr>
            <p:cNvSpPr/>
            <p:nvPr/>
          </p:nvSpPr>
          <p:spPr>
            <a:xfrm>
              <a:off x="7305726" y="5485067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A6BB86-78C4-4982-8F09-552E470D5DF3}"/>
                </a:ext>
              </a:extLst>
            </p:cNvPr>
            <p:cNvSpPr/>
            <p:nvPr/>
          </p:nvSpPr>
          <p:spPr>
            <a:xfrm>
              <a:off x="7952394" y="548047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9C7606B-8147-46AE-8A05-6E6EB3444295}"/>
                </a:ext>
              </a:extLst>
            </p:cNvPr>
            <p:cNvGrpSpPr/>
            <p:nvPr/>
          </p:nvGrpSpPr>
          <p:grpSpPr>
            <a:xfrm>
              <a:off x="7105310" y="5854100"/>
              <a:ext cx="91628" cy="365760"/>
              <a:chOff x="1764990" y="6086236"/>
              <a:chExt cx="91628" cy="36576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93FCF7F-8E9C-4AD7-9AFC-5D807A73FC9E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1F3D64F-5E66-4D95-BFF5-A550900E4DEC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A73F6E-6F4F-4CC7-B56E-1FB8BF7582EF}"/>
                </a:ext>
              </a:extLst>
            </p:cNvPr>
            <p:cNvSpPr/>
            <p:nvPr/>
          </p:nvSpPr>
          <p:spPr>
            <a:xfrm>
              <a:off x="7107090" y="5485067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C9DE3C-2A63-4AB2-A0D0-2C1A25BE5D92}"/>
                </a:ext>
              </a:extLst>
            </p:cNvPr>
            <p:cNvSpPr/>
            <p:nvPr/>
          </p:nvSpPr>
          <p:spPr>
            <a:xfrm>
              <a:off x="7788827" y="548047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03974D3-2741-4E7B-8DBA-CE63E3E3C112}"/>
                </a:ext>
              </a:extLst>
            </p:cNvPr>
            <p:cNvGrpSpPr/>
            <p:nvPr/>
          </p:nvGrpSpPr>
          <p:grpSpPr>
            <a:xfrm>
              <a:off x="7305538" y="5857910"/>
              <a:ext cx="91628" cy="365760"/>
              <a:chOff x="1764990" y="6086236"/>
              <a:chExt cx="91628" cy="36576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52513EE-172C-4024-BFDB-AAEE00654042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02CEA6-1C69-4C31-85A0-F851DC15CF70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8591FA-9AFA-4621-84D6-B6E94B498299}"/>
                </a:ext>
              </a:extLst>
            </p:cNvPr>
            <p:cNvGrpSpPr/>
            <p:nvPr/>
          </p:nvGrpSpPr>
          <p:grpSpPr>
            <a:xfrm>
              <a:off x="7796434" y="5853319"/>
              <a:ext cx="73784" cy="365760"/>
              <a:chOff x="1764990" y="6086236"/>
              <a:chExt cx="91628" cy="36576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11B6389-E2E2-46F9-B722-2072DA786C43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4160965-5C70-4372-8E4D-DE3784D76C44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3C2F828-C5B7-4226-8DFC-72AE40303ECB}"/>
                </a:ext>
              </a:extLst>
            </p:cNvPr>
            <p:cNvGrpSpPr/>
            <p:nvPr/>
          </p:nvGrpSpPr>
          <p:grpSpPr>
            <a:xfrm>
              <a:off x="7956301" y="5854100"/>
              <a:ext cx="73784" cy="365760"/>
              <a:chOff x="1764990" y="6086236"/>
              <a:chExt cx="91628" cy="36576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3199202-25DF-49D4-9B2A-87EA3DC04FE7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2B99FED-56A3-43FA-9499-059470F01BB6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667E41C-D484-4D45-AD64-9865C3C3FF7D}"/>
                </a:ext>
              </a:extLst>
            </p:cNvPr>
            <p:cNvGrpSpPr/>
            <p:nvPr/>
          </p:nvGrpSpPr>
          <p:grpSpPr>
            <a:xfrm>
              <a:off x="8114695" y="5853319"/>
              <a:ext cx="73784" cy="365760"/>
              <a:chOff x="1764990" y="6086236"/>
              <a:chExt cx="91628" cy="36576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788F76E-4D5D-4E34-996F-FB674B6E75FC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922D060-AA0C-408F-8EA6-E85EC04B7299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86CB77-03A6-4C54-8881-0DDF5A375927}"/>
                </a:ext>
              </a:extLst>
            </p:cNvPr>
            <p:cNvSpPr txBox="1"/>
            <p:nvPr/>
          </p:nvSpPr>
          <p:spPr>
            <a:xfrm>
              <a:off x="7397354" y="5591709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A23D5B-55DE-474B-97AB-04B8F73B0442}"/>
                </a:ext>
              </a:extLst>
            </p:cNvPr>
            <p:cNvSpPr/>
            <p:nvPr/>
          </p:nvSpPr>
          <p:spPr>
            <a:xfrm>
              <a:off x="8262954" y="547966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AC04694-E4AD-47B6-AB00-47641B34D6BA}"/>
                </a:ext>
              </a:extLst>
            </p:cNvPr>
            <p:cNvSpPr/>
            <p:nvPr/>
          </p:nvSpPr>
          <p:spPr>
            <a:xfrm>
              <a:off x="8099387" y="547966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74647F4-72D1-439E-B5B9-9FA67655D365}"/>
                </a:ext>
              </a:extLst>
            </p:cNvPr>
            <p:cNvGrpSpPr/>
            <p:nvPr/>
          </p:nvGrpSpPr>
          <p:grpSpPr>
            <a:xfrm>
              <a:off x="8266861" y="5853290"/>
              <a:ext cx="73784" cy="365760"/>
              <a:chOff x="1764990" y="6086236"/>
              <a:chExt cx="91628" cy="365760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CA51145-5E4A-4A02-B15F-5EECFAED1EEC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114F57E-FBC5-43E7-A4A8-B5142CCF80F8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5347CB5-4515-4D9C-A44B-E7F9F909D41E}"/>
                </a:ext>
              </a:extLst>
            </p:cNvPr>
            <p:cNvGrpSpPr/>
            <p:nvPr/>
          </p:nvGrpSpPr>
          <p:grpSpPr>
            <a:xfrm>
              <a:off x="8425255" y="5852509"/>
              <a:ext cx="73784" cy="365760"/>
              <a:chOff x="1764990" y="6086236"/>
              <a:chExt cx="91628" cy="36576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9A19749-DF81-4A98-AB18-B10C5690DF17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FF9A102-A444-43E0-B4EF-31C096BF1452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44160" y="2204403"/>
            <a:ext cx="1639925" cy="31393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Considering some dishes are not heavily soiled – can share same water for cleaning.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4L for you.</a:t>
            </a:r>
          </a:p>
        </p:txBody>
      </p:sp>
    </p:spTree>
    <p:extLst>
      <p:ext uri="{BB962C8B-B14F-4D97-AF65-F5344CB8AC3E}">
        <p14:creationId xmlns:p14="http://schemas.microsoft.com/office/powerpoint/2010/main" val="306572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(2)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b="1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lvl="0" defTabSz="914400"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</a:rPr>
              <a:t>~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100/50.1 OPS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  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~  2 OPS (</a:t>
            </a:r>
            <a:r>
              <a:rPr lang="en-US" dirty="0" err="1">
                <a:solidFill>
                  <a:srgbClr val="0F9ED5"/>
                </a:solidFill>
                <a:latin typeface="Aptos" panose="02110004020202020204"/>
              </a:rPr>
              <a:t>R</a:t>
            </a:r>
            <a:r>
              <a:rPr lang="en-US" baseline="-25000" dirty="0" err="1">
                <a:solidFill>
                  <a:srgbClr val="0F9ED5"/>
                </a:solidFill>
                <a:latin typeface="Aptos" panose="02110004020202020204"/>
              </a:rPr>
              <a:t>peak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59939" y="1930075"/>
            <a:ext cx="1639925" cy="34163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Considering dishes are soiled only slightly – more dishes can share same water for cleaning.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8L for you.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08356C1-1310-45EE-B2D7-E9DC31C31308}"/>
              </a:ext>
            </a:extLst>
          </p:cNvPr>
          <p:cNvSpPr txBox="1"/>
          <p:nvPr/>
        </p:nvSpPr>
        <p:spPr>
          <a:xfrm>
            <a:off x="8198069" y="6008004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F16EF9-5F2E-448A-AFB1-EA994F82017E}"/>
              </a:ext>
            </a:extLst>
          </p:cNvPr>
          <p:cNvGrpSpPr/>
          <p:nvPr/>
        </p:nvGrpSpPr>
        <p:grpSpPr>
          <a:xfrm>
            <a:off x="6745095" y="5446108"/>
            <a:ext cx="2226317" cy="805668"/>
            <a:chOff x="6745095" y="5446108"/>
            <a:chExt cx="2226317" cy="80566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1F0B19-DB6F-4911-9D75-E157146B4E79}"/>
                </a:ext>
              </a:extLst>
            </p:cNvPr>
            <p:cNvSpPr/>
            <p:nvPr/>
          </p:nvSpPr>
          <p:spPr>
            <a:xfrm>
              <a:off x="6935243" y="5447076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36AAA3B-8813-46D8-8E75-19C540A4129C}"/>
                </a:ext>
              </a:extLst>
            </p:cNvPr>
            <p:cNvSpPr/>
            <p:nvPr/>
          </p:nvSpPr>
          <p:spPr>
            <a:xfrm>
              <a:off x="7117291" y="5447076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0C41F00-6FD2-444E-9494-0BDA0C32E2E2}"/>
                </a:ext>
              </a:extLst>
            </p:cNvPr>
            <p:cNvGrpSpPr/>
            <p:nvPr/>
          </p:nvGrpSpPr>
          <p:grpSpPr>
            <a:xfrm>
              <a:off x="7125664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FC1FA9A-9548-470A-AB43-B8111A959F7C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5E7C662-B41B-43F0-9EFE-41D85855D99D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4FC9D5B-14B9-4D69-8CAA-E74AE9ADD0A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C24918F-2FAA-44F1-A4CD-061A2870A8D1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AB772EE-83C9-4FA0-BDCD-634E6D361D84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81F765E-F416-460D-ADCF-45838D7B3770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BBE005B-83B4-4BCF-AF35-3402CF31E6A5}"/>
                </a:ext>
              </a:extLst>
            </p:cNvPr>
            <p:cNvGrpSpPr/>
            <p:nvPr/>
          </p:nvGrpSpPr>
          <p:grpSpPr>
            <a:xfrm>
              <a:off x="7310811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1358083F-203E-41D6-A35F-B5B3711550AD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2E284CCF-269E-4E2E-9A7A-2F2C1DB5527E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A3C64B7-B231-4E1C-861D-B4CD6D62B36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C6A544B-82CD-4B47-BFA5-36EC3D8FE48A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C9CE4EE5-0569-4868-83BA-FF3EFA9B0AE5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86F216-1F8A-4781-A529-672E3935A74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2C98AB-8FD3-4AD6-A661-CFA5508BBC85}"/>
                </a:ext>
              </a:extLst>
            </p:cNvPr>
            <p:cNvSpPr txBox="1"/>
            <p:nvPr/>
          </p:nvSpPr>
          <p:spPr>
            <a:xfrm>
              <a:off x="7458830" y="5522869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502579F-7FC6-4542-94EE-7EAC3F0AA483}"/>
                </a:ext>
              </a:extLst>
            </p:cNvPr>
            <p:cNvSpPr/>
            <p:nvPr/>
          </p:nvSpPr>
          <p:spPr>
            <a:xfrm>
              <a:off x="7313872" y="5446108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B55B85E-D82C-494B-A50A-C7E21180C7AD}"/>
                </a:ext>
              </a:extLst>
            </p:cNvPr>
            <p:cNvSpPr/>
            <p:nvPr/>
          </p:nvSpPr>
          <p:spPr>
            <a:xfrm>
              <a:off x="7867943" y="5446108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17F1313-8249-4FB6-A874-3AF6C52CA348}"/>
                </a:ext>
              </a:extLst>
            </p:cNvPr>
            <p:cNvGrpSpPr/>
            <p:nvPr/>
          </p:nvGrpSpPr>
          <p:grpSpPr>
            <a:xfrm>
              <a:off x="7865370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B8C5535-D38B-4EF3-906B-C47959B530AC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8536CCC-54F0-4FA9-8D3F-024D33C83576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822C4C4-F3C2-43B3-8334-B66E335CA66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B358339-0329-433F-950E-E92C8235FAE0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D495858-87BE-42CD-8A80-C360D9F76F2C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B46E08DB-73D6-452C-A49F-8A42E6C634C3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62DCF99-7096-49EF-8155-AE5335BC4EAD}"/>
                </a:ext>
              </a:extLst>
            </p:cNvPr>
            <p:cNvGrpSpPr/>
            <p:nvPr/>
          </p:nvGrpSpPr>
          <p:grpSpPr>
            <a:xfrm>
              <a:off x="8050517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F749FBA-DEA1-4AD6-A2D8-EB45AA760714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C307C6A-33B9-4DFD-8C57-ADF3A1DE2071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7F88959-32D0-4B9A-999F-F9F1B33B494D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CF73311C-5EAD-45BD-8E6B-9DD8802B9B5E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6F132E7-760B-44D7-8E60-87D0C3324E8E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FFFE9E3-E6BD-4C5C-BE83-5CF7C983AB40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77C0864-5A61-46FC-AB79-4EF8D41751C9}"/>
                </a:ext>
              </a:extLst>
            </p:cNvPr>
            <p:cNvCxnSpPr>
              <a:cxnSpLocks/>
            </p:cNvCxnSpPr>
            <p:nvPr/>
          </p:nvCxnSpPr>
          <p:spPr>
            <a:xfrm>
              <a:off x="6745095" y="6251776"/>
              <a:ext cx="22263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533DB9E3-558B-4E89-B23C-FFE969B566A7}"/>
              </a:ext>
            </a:extLst>
          </p:cNvPr>
          <p:cNvSpPr txBox="1"/>
          <p:nvPr/>
        </p:nvSpPr>
        <p:spPr>
          <a:xfrm>
            <a:off x="9076836" y="566424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Balanced</a:t>
            </a:r>
          </a:p>
        </p:txBody>
      </p:sp>
    </p:spTree>
    <p:extLst>
      <p:ext uri="{BB962C8B-B14F-4D97-AF65-F5344CB8AC3E}">
        <p14:creationId xmlns:p14="http://schemas.microsoft.com/office/powerpoint/2010/main" val="43330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(3)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8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b="1" kern="0" dirty="0">
                <a:solidFill>
                  <a:prstClr val="black"/>
                </a:solidFill>
                <a:latin typeface="Aptos" panose="02110004020202020204"/>
              </a:rPr>
              <a:t>25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</a:t>
            </a:r>
            <a:r>
              <a:rPr lang="en-US" kern="0" noProof="0" dirty="0">
                <a:solidFill>
                  <a:prstClr val="black"/>
                </a:solidFill>
                <a:latin typeface="Aptos" panose="02110004020202020204"/>
              </a:rPr>
              <a:t>25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lvl="0" defTabSz="914400"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&lt;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100/50 OPS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=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  2 OPS (</a:t>
            </a:r>
            <a:r>
              <a:rPr lang="en-US" dirty="0" err="1">
                <a:solidFill>
                  <a:srgbClr val="0F9ED5"/>
                </a:solidFill>
                <a:latin typeface="Aptos" panose="02110004020202020204"/>
              </a:rPr>
              <a:t>R</a:t>
            </a:r>
            <a:r>
              <a:rPr lang="en-US" baseline="-25000" dirty="0" err="1">
                <a:solidFill>
                  <a:srgbClr val="0F9ED5"/>
                </a:solidFill>
                <a:latin typeface="Aptos" panose="02110004020202020204"/>
              </a:rPr>
              <a:t>peak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59939" y="2211560"/>
            <a:ext cx="1639925" cy="31393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Say some notorious kid have put already clean dishes in the sink – more water reuse.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16L for you.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1A0B45-A3C0-4C87-8316-28E728A6AE3D}"/>
              </a:ext>
            </a:extLst>
          </p:cNvPr>
          <p:cNvSpPr txBox="1"/>
          <p:nvPr/>
        </p:nvSpPr>
        <p:spPr>
          <a:xfrm>
            <a:off x="8975140" y="5700338"/>
            <a:ext cx="169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Aptos" panose="02110004020202020204"/>
              </a:rPr>
              <a:t>Compute bound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3E0ADF-62C7-4BF1-841D-49F7AB3997D1}"/>
              </a:ext>
            </a:extLst>
          </p:cNvPr>
          <p:cNvGrpSpPr/>
          <p:nvPr/>
        </p:nvGrpSpPr>
        <p:grpSpPr>
          <a:xfrm>
            <a:off x="6724225" y="5346395"/>
            <a:ext cx="2161648" cy="918764"/>
            <a:chOff x="6724225" y="5346395"/>
            <a:chExt cx="2161648" cy="91876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90F09E-CA86-4060-9A66-762AEB89EA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225" y="6255152"/>
              <a:ext cx="216164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682A8E-011E-4EFE-A9DF-420CFF9FBCFC}"/>
                </a:ext>
              </a:extLst>
            </p:cNvPr>
            <p:cNvSpPr txBox="1"/>
            <p:nvPr/>
          </p:nvSpPr>
          <p:spPr>
            <a:xfrm>
              <a:off x="8316881" y="5988160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dirty="0">
                  <a:solidFill>
                    <a:prstClr val="black"/>
                  </a:solidFill>
                  <a:latin typeface="Aptos" panose="02110004020202020204"/>
                </a:rPr>
                <a:t>time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2CEEC4D-DFDA-4CFB-863D-A44D5ECC667A}"/>
                </a:ext>
              </a:extLst>
            </p:cNvPr>
            <p:cNvSpPr/>
            <p:nvPr/>
          </p:nvSpPr>
          <p:spPr>
            <a:xfrm>
              <a:off x="7489981" y="5434453"/>
              <a:ext cx="9144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039A2D-4FEA-4004-B2AA-BE2E9A68E591}"/>
                </a:ext>
              </a:extLst>
            </p:cNvPr>
            <p:cNvGrpSpPr/>
            <p:nvPr/>
          </p:nvGrpSpPr>
          <p:grpSpPr>
            <a:xfrm>
              <a:off x="7016093" y="5799103"/>
              <a:ext cx="189680" cy="365760"/>
              <a:chOff x="5251902" y="6005042"/>
              <a:chExt cx="189680" cy="36576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7C6D033-FC1A-4CDA-9A93-193A5DBF8367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A4389707-49FD-4EFE-9604-6CF367B8F610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C7A9F50-9E94-4E19-B387-A562121CC461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C024FFE-AAEF-4EC3-9352-D4D53CFE01F5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4C3AC5F-BEE3-4FBB-B700-88C682306D64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169BE36-7DDB-4A9D-86E7-F13EFEA97FAC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5103E88-35CA-44DE-9C52-ADEF269EEEE0}"/>
                </a:ext>
              </a:extLst>
            </p:cNvPr>
            <p:cNvSpPr/>
            <p:nvPr/>
          </p:nvSpPr>
          <p:spPr>
            <a:xfrm>
              <a:off x="6829668" y="542640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F58B87C-0E2F-4475-8266-5E566497D093}"/>
                </a:ext>
              </a:extLst>
            </p:cNvPr>
            <p:cNvSpPr/>
            <p:nvPr/>
          </p:nvSpPr>
          <p:spPr>
            <a:xfrm>
              <a:off x="7011716" y="542640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9911C4-9C74-456A-921C-A32983869714}"/>
                </a:ext>
              </a:extLst>
            </p:cNvPr>
            <p:cNvSpPr txBox="1"/>
            <p:nvPr/>
          </p:nvSpPr>
          <p:spPr>
            <a:xfrm>
              <a:off x="7120524" y="5346395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52AA71A-5BAC-4673-ABC3-641497699E89}"/>
                </a:ext>
              </a:extLst>
            </p:cNvPr>
            <p:cNvGrpSpPr/>
            <p:nvPr/>
          </p:nvGrpSpPr>
          <p:grpSpPr>
            <a:xfrm>
              <a:off x="7487206" y="5799676"/>
              <a:ext cx="189680" cy="365760"/>
              <a:chOff x="5251902" y="6005042"/>
              <a:chExt cx="189680" cy="36576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A6FEF5D-6DA5-49A9-8F00-D451DDA1A31D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076E155-3B63-4779-B426-333F15C154D5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C46894E-833C-44CB-9A20-3557EB310F96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6B1C369-BF8E-4387-9765-4042B61C2040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C25C61A-4F5A-47C9-8B0D-49ECC474C123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DC74253-6E24-49FC-BEB5-A4318669B40C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F31D130-A081-48BF-BAF2-204A8AEB7530}"/>
                </a:ext>
              </a:extLst>
            </p:cNvPr>
            <p:cNvSpPr txBox="1"/>
            <p:nvPr/>
          </p:nvSpPr>
          <p:spPr>
            <a:xfrm>
              <a:off x="7517253" y="5347672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789ECA1-6C99-4A8D-A10D-E68597C26E23}"/>
                </a:ext>
              </a:extLst>
            </p:cNvPr>
            <p:cNvGrpSpPr/>
            <p:nvPr/>
          </p:nvGrpSpPr>
          <p:grpSpPr>
            <a:xfrm>
              <a:off x="7900987" y="5791104"/>
              <a:ext cx="189680" cy="365760"/>
              <a:chOff x="5251902" y="6005042"/>
              <a:chExt cx="189680" cy="3657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285C8C6-924A-47B4-9AE6-009A9B6714A5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DD2FF2D-9F8A-406B-B33D-3A96BF022F30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DFD2E2C-86D9-4737-8F7D-8B0EF7DC022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2E3788A-1B21-4582-A019-2A984EF9293B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EF6971-49B6-404B-ACDD-D26745BE5DD9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55B49E3-4FB3-48DE-A6E3-535CA2B0DDC6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95DC76-404C-4BA1-8382-2BD4F30F0A87}"/>
                </a:ext>
              </a:extLst>
            </p:cNvPr>
            <p:cNvGrpSpPr/>
            <p:nvPr/>
          </p:nvGrpSpPr>
          <p:grpSpPr>
            <a:xfrm>
              <a:off x="8107980" y="5791104"/>
              <a:ext cx="189680" cy="365760"/>
              <a:chOff x="5251902" y="6005042"/>
              <a:chExt cx="189680" cy="36576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1A6F209-D37D-4F53-8AE4-F8FCA0CB0575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E3083F5-2E8B-42D3-8F88-DF2788420D97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96814F2-9DCC-498D-B4DA-495CBE486211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E439C440-31ED-4AD5-B159-06BFBF872406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BA37499-C6D0-4D00-9E28-75C0A9BDFF08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43F427C-F52F-451F-AC24-897207B697B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5167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workload is considered memory intensive if</a:t>
                </a:r>
              </a:p>
              <a:p>
                <a:r>
                  <a:rPr lang="en-US" dirty="0"/>
                  <a:t>Time to fetch data &gt; Time to perform computations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𝑐𝑜𝑚𝑝𝑢𝑡𝑎𝑡𝑖𝑜𝑛𝑠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𝑇h𝑟𝑜𝑢𝑔h𝑝𝑢𝑡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𝑜𝑝𝑠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Data Reuse affects the nature of workload </a:t>
                </a:r>
              </a:p>
              <a:p>
                <a:r>
                  <a:rPr lang="en-US" dirty="0"/>
                  <a:t>Operations/Byte (Arithmetic Intensity)</a:t>
                </a:r>
              </a:p>
              <a:p>
                <a:r>
                  <a:rPr lang="en-US" dirty="0"/>
                  <a:t>Low reuse -&gt; memory bound region</a:t>
                </a:r>
              </a:p>
              <a:p>
                <a:pPr lvl="1"/>
                <a:r>
                  <a:rPr lang="en-US" dirty="0"/>
                  <a:t>Performance limited by memory bandwidth</a:t>
                </a:r>
              </a:p>
              <a:p>
                <a:r>
                  <a:rPr lang="en-US" dirty="0"/>
                  <a:t>High reuse -&gt; compute bound region</a:t>
                </a:r>
              </a:p>
              <a:p>
                <a:pPr lvl="1"/>
                <a:r>
                  <a:rPr lang="en-US" dirty="0"/>
                  <a:t>Performance limited by peak throughput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852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5666F28-BE1B-4965-B5F3-EEFC9147C84E}"/>
              </a:ext>
            </a:extLst>
          </p:cNvPr>
          <p:cNvSpPr/>
          <p:nvPr/>
        </p:nvSpPr>
        <p:spPr>
          <a:xfrm>
            <a:off x="9043897" y="4018878"/>
            <a:ext cx="1645873" cy="1707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4B638-C740-4684-B815-6E4959748B9C}"/>
              </a:ext>
            </a:extLst>
          </p:cNvPr>
          <p:cNvSpPr/>
          <p:nvPr/>
        </p:nvSpPr>
        <p:spPr>
          <a:xfrm>
            <a:off x="7935686" y="5252682"/>
            <a:ext cx="1108210" cy="471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BC8491A5-D0D0-4856-8C44-0156A823653A}"/>
              </a:ext>
            </a:extLst>
          </p:cNvPr>
          <p:cNvSpPr/>
          <p:nvPr/>
        </p:nvSpPr>
        <p:spPr>
          <a:xfrm flipH="1">
            <a:off x="7932484" y="4016153"/>
            <a:ext cx="1108210" cy="1229724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7ABC2-B7D6-48A1-B2BC-4A7745F96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Roofline: Memory vs Compute intensive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E9245-B428-411B-B0DF-7129EC20F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4AD757-B8DB-45D9-A7D4-76450F5C21E3}"/>
              </a:ext>
            </a:extLst>
          </p:cNvPr>
          <p:cNvCxnSpPr>
            <a:cxnSpLocks/>
          </p:cNvCxnSpPr>
          <p:nvPr/>
        </p:nvCxnSpPr>
        <p:spPr>
          <a:xfrm>
            <a:off x="7935686" y="5724082"/>
            <a:ext cx="2754085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03F8F1-C9E0-45D1-96F3-2120FF2DDA9F}"/>
              </a:ext>
            </a:extLst>
          </p:cNvPr>
          <p:cNvCxnSpPr>
            <a:cxnSpLocks/>
          </p:cNvCxnSpPr>
          <p:nvPr/>
        </p:nvCxnSpPr>
        <p:spPr>
          <a:xfrm flipV="1">
            <a:off x="7935686" y="3298372"/>
            <a:ext cx="0" cy="243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1FAECB-198D-46DF-8756-191B4EB12DD8}"/>
              </a:ext>
            </a:extLst>
          </p:cNvPr>
          <p:cNvSpPr txBox="1"/>
          <p:nvPr/>
        </p:nvSpPr>
        <p:spPr>
          <a:xfrm>
            <a:off x="8068031" y="5054942"/>
            <a:ext cx="10294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Memory</a:t>
            </a:r>
            <a:br>
              <a:rPr lang="en-US"/>
            </a:br>
            <a:r>
              <a:rPr lang="en-US"/>
              <a:t>bound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93DAE-044A-461F-8B74-B8A63393880B}"/>
              </a:ext>
            </a:extLst>
          </p:cNvPr>
          <p:cNvSpPr txBox="1"/>
          <p:nvPr/>
        </p:nvSpPr>
        <p:spPr>
          <a:xfrm>
            <a:off x="8475703" y="5748579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Reuse (Ops/B)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6C4B1-1AA5-4CCE-88A6-7B8385F56433}"/>
              </a:ext>
            </a:extLst>
          </p:cNvPr>
          <p:cNvSpPr txBox="1"/>
          <p:nvPr/>
        </p:nvSpPr>
        <p:spPr>
          <a:xfrm>
            <a:off x="9558640" y="5059037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Compute</a:t>
            </a:r>
            <a:br>
              <a:rPr lang="en-US"/>
            </a:br>
            <a:r>
              <a:rPr lang="en-US"/>
              <a:t>bound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0872D-5E89-4550-9A53-72441BD77E93}"/>
              </a:ext>
            </a:extLst>
          </p:cNvPr>
          <p:cNvSpPr txBox="1"/>
          <p:nvPr/>
        </p:nvSpPr>
        <p:spPr>
          <a:xfrm>
            <a:off x="6549409" y="4016152"/>
            <a:ext cx="146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Observed Throughput</a:t>
            </a:r>
          </a:p>
          <a:p>
            <a:r>
              <a:rPr lang="en-US"/>
              <a:t>(OPS)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F59B30-FEC2-4E4A-96A4-67CE4DC6C3E5}"/>
              </a:ext>
            </a:extLst>
          </p:cNvPr>
          <p:cNvCxnSpPr/>
          <p:nvPr/>
        </p:nvCxnSpPr>
        <p:spPr>
          <a:xfrm flipV="1">
            <a:off x="7935686" y="4016152"/>
            <a:ext cx="1108212" cy="125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4EF82D-830A-43AB-A78B-53323419E4DD}"/>
              </a:ext>
            </a:extLst>
          </p:cNvPr>
          <p:cNvCxnSpPr/>
          <p:nvPr/>
        </p:nvCxnSpPr>
        <p:spPr>
          <a:xfrm>
            <a:off x="9043898" y="4016152"/>
            <a:ext cx="1645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4DC24-BE02-48C8-B9A4-71E931923F0B}"/>
              </a:ext>
            </a:extLst>
          </p:cNvPr>
          <p:cNvSpPr txBox="1"/>
          <p:nvPr/>
        </p:nvSpPr>
        <p:spPr>
          <a:xfrm>
            <a:off x="9043898" y="3690447"/>
            <a:ext cx="267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Peak Throughput (OPS)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D8F516-ECA7-42AC-BBE7-1251E500161F}"/>
              </a:ext>
            </a:extLst>
          </p:cNvPr>
          <p:cNvSpPr txBox="1"/>
          <p:nvPr/>
        </p:nvSpPr>
        <p:spPr>
          <a:xfrm>
            <a:off x="7992814" y="2991292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Roofline Performance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A22E5-45E8-4173-B649-E7E3B7C3A9D6}"/>
              </a:ext>
            </a:extLst>
          </p:cNvPr>
          <p:cNvSpPr txBox="1"/>
          <p:nvPr/>
        </p:nvSpPr>
        <p:spPr>
          <a:xfrm rot="18697929">
            <a:off x="7492420" y="4177394"/>
            <a:ext cx="203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 (B/s)</a:t>
            </a:r>
          </a:p>
        </p:txBody>
      </p:sp>
    </p:spTree>
    <p:extLst>
      <p:ext uri="{BB962C8B-B14F-4D97-AF65-F5344CB8AC3E}">
        <p14:creationId xmlns:p14="http://schemas.microsoft.com/office/powerpoint/2010/main" val="5605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13" grpId="0"/>
      <p:bldP spid="12" grpId="0"/>
      <p:bldP spid="14" grpId="0"/>
      <p:bldP spid="15" grpId="0"/>
      <p:bldP spid="20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F9C1-B2D6-4975-A336-ADE64EE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Intensity of GEMMs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9912E-765C-469C-B2B1-E7C9815B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Theoretical (or algorithmic) AI for GEMMs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Will the following GEMMs be in compute bound or memory bound region?</a:t>
                </a:r>
              </a:p>
              <a:p>
                <a:pPr lvl="2"/>
                <a:r>
                  <a:rPr lang="en-US" dirty="0"/>
                  <a:t>For a GPU with 130 TFLOPS peak throughput and 1000 GB/s DRAM bandwidth</a:t>
                </a:r>
              </a:p>
              <a:p>
                <a:pPr lvl="1"/>
                <a:r>
                  <a:rPr lang="en-US" dirty="0"/>
                  <a:t>GEMM (1024, 1024, 1024)?</a:t>
                </a:r>
              </a:p>
              <a:p>
                <a:pPr marL="457200" lvl="2" indent="0">
                  <a:buNone/>
                </a:pPr>
                <a:r>
                  <a:rPr lang="en-US" dirty="0"/>
                  <a:t>   = 2M/3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98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8D009A1-B5E2-4E0E-A115-7ADCC46A7826}"/>
              </a:ext>
            </a:extLst>
          </p:cNvPr>
          <p:cNvSpPr txBox="1"/>
          <p:nvPr/>
        </p:nvSpPr>
        <p:spPr>
          <a:xfrm>
            <a:off x="18293603" y="3490520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3E913-78EE-4D0C-B07D-0A0EE3F70AF2}"/>
              </a:ext>
            </a:extLst>
          </p:cNvPr>
          <p:cNvSpPr/>
          <p:nvPr/>
        </p:nvSpPr>
        <p:spPr>
          <a:xfrm>
            <a:off x="1491389" y="4088603"/>
            <a:ext cx="1828800" cy="1931581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F27A61-3623-408F-8A12-D41C2AB8C46A}"/>
              </a:ext>
            </a:extLst>
          </p:cNvPr>
          <p:cNvSpPr/>
          <p:nvPr/>
        </p:nvSpPr>
        <p:spPr>
          <a:xfrm>
            <a:off x="4105576" y="4088603"/>
            <a:ext cx="1828800" cy="1931583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D6A33E-2B51-4398-B215-6D277F51511F}"/>
              </a:ext>
            </a:extLst>
          </p:cNvPr>
          <p:cNvSpPr/>
          <p:nvPr/>
        </p:nvSpPr>
        <p:spPr>
          <a:xfrm>
            <a:off x="7692480" y="4088603"/>
            <a:ext cx="1828800" cy="1931567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564B4-5F20-4C77-B834-A8C9829DF728}"/>
              </a:ext>
            </a:extLst>
          </p:cNvPr>
          <p:cNvCxnSpPr>
            <a:cxnSpLocks/>
          </p:cNvCxnSpPr>
          <p:nvPr/>
        </p:nvCxnSpPr>
        <p:spPr>
          <a:xfrm>
            <a:off x="1491389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C6201-A98B-4FD7-B4D0-BDDF5AE2D7F5}"/>
              </a:ext>
            </a:extLst>
          </p:cNvPr>
          <p:cNvCxnSpPr>
            <a:cxnSpLocks/>
          </p:cNvCxnSpPr>
          <p:nvPr/>
        </p:nvCxnSpPr>
        <p:spPr>
          <a:xfrm>
            <a:off x="1384470" y="4076838"/>
            <a:ext cx="0" cy="1943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D386CE-42EC-45CA-86CB-ED38F7EE2251}"/>
              </a:ext>
            </a:extLst>
          </p:cNvPr>
          <p:cNvSpPr txBox="1"/>
          <p:nvPr/>
        </p:nvSpPr>
        <p:spPr>
          <a:xfrm>
            <a:off x="1869456" y="36751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39497-2A38-4426-9744-AF17846D036E}"/>
              </a:ext>
            </a:extLst>
          </p:cNvPr>
          <p:cNvSpPr txBox="1"/>
          <p:nvPr/>
        </p:nvSpPr>
        <p:spPr>
          <a:xfrm>
            <a:off x="941954" y="475655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BDA3D-DFC8-495E-B95F-AE067E1687F1}"/>
              </a:ext>
            </a:extLst>
          </p:cNvPr>
          <p:cNvSpPr txBox="1"/>
          <p:nvPr/>
        </p:nvSpPr>
        <p:spPr>
          <a:xfrm>
            <a:off x="3478485" y="4837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253A7-145B-4835-933C-70EB43B27468}"/>
              </a:ext>
            </a:extLst>
          </p:cNvPr>
          <p:cNvCxnSpPr>
            <a:cxnSpLocks/>
          </p:cNvCxnSpPr>
          <p:nvPr/>
        </p:nvCxnSpPr>
        <p:spPr>
          <a:xfrm>
            <a:off x="4100333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7CC95C-3E92-4C11-B400-9AD033814227}"/>
              </a:ext>
            </a:extLst>
          </p:cNvPr>
          <p:cNvCxnSpPr>
            <a:cxnSpLocks/>
          </p:cNvCxnSpPr>
          <p:nvPr/>
        </p:nvCxnSpPr>
        <p:spPr>
          <a:xfrm>
            <a:off x="4012692" y="4123898"/>
            <a:ext cx="0" cy="1896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A2FAE6-9923-427D-B0F0-BBC8A7B74402}"/>
              </a:ext>
            </a:extLst>
          </p:cNvPr>
          <p:cNvSpPr txBox="1"/>
          <p:nvPr/>
        </p:nvSpPr>
        <p:spPr>
          <a:xfrm>
            <a:off x="3697169" y="44539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1D6FF3-75E0-47F7-B3D5-D89338F417F8}"/>
              </a:ext>
            </a:extLst>
          </p:cNvPr>
          <p:cNvCxnSpPr>
            <a:cxnSpLocks/>
          </p:cNvCxnSpPr>
          <p:nvPr/>
        </p:nvCxnSpPr>
        <p:spPr>
          <a:xfrm>
            <a:off x="7593583" y="4076838"/>
            <a:ext cx="0" cy="1943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324480-E4F3-4A66-B2FF-B8D04DA1B833}"/>
              </a:ext>
            </a:extLst>
          </p:cNvPr>
          <p:cNvSpPr txBox="1"/>
          <p:nvPr/>
        </p:nvSpPr>
        <p:spPr>
          <a:xfrm>
            <a:off x="7141969" y="468127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EB34BE-33EF-4828-AD60-8DECD41F2B7E}"/>
              </a:ext>
            </a:extLst>
          </p:cNvPr>
          <p:cNvSpPr txBox="1"/>
          <p:nvPr/>
        </p:nvSpPr>
        <p:spPr>
          <a:xfrm>
            <a:off x="6623428" y="42869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826F3A-5D57-4DE2-B94E-61D140859DE1}"/>
              </a:ext>
            </a:extLst>
          </p:cNvPr>
          <p:cNvCxnSpPr>
            <a:cxnSpLocks/>
          </p:cNvCxnSpPr>
          <p:nvPr/>
        </p:nvCxnSpPr>
        <p:spPr>
          <a:xfrm>
            <a:off x="7668581" y="4021910"/>
            <a:ext cx="18287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200B36-A4C7-4CC4-A5C1-A15A182C505C}"/>
              </a:ext>
            </a:extLst>
          </p:cNvPr>
          <p:cNvSpPr txBox="1"/>
          <p:nvPr/>
        </p:nvSpPr>
        <p:spPr>
          <a:xfrm>
            <a:off x="4867282" y="484555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9E8-E51A-424F-8CD9-EBECFD9625A5}"/>
              </a:ext>
            </a:extLst>
          </p:cNvPr>
          <p:cNvSpPr txBox="1"/>
          <p:nvPr/>
        </p:nvSpPr>
        <p:spPr>
          <a:xfrm>
            <a:off x="2176794" y="480210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888C90-A73A-48D0-95DB-62B9823C57D2}"/>
              </a:ext>
            </a:extLst>
          </p:cNvPr>
          <p:cNvSpPr txBox="1"/>
          <p:nvPr/>
        </p:nvSpPr>
        <p:spPr>
          <a:xfrm>
            <a:off x="5052658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63B03-3C4E-4DD0-A6B1-21703F50DD28}"/>
              </a:ext>
            </a:extLst>
          </p:cNvPr>
          <p:cNvSpPr txBox="1"/>
          <p:nvPr/>
        </p:nvSpPr>
        <p:spPr>
          <a:xfrm>
            <a:off x="8688301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F93B3-F2C4-468B-A230-BD1753003AF8}"/>
              </a:ext>
            </a:extLst>
          </p:cNvPr>
          <p:cNvSpPr>
            <a:spLocks noChangeAspect="1"/>
          </p:cNvSpPr>
          <p:nvPr/>
        </p:nvSpPr>
        <p:spPr>
          <a:xfrm>
            <a:off x="149955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10AABA3-54A1-4408-AE1C-094CA2B0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761725"/>
              </p:ext>
            </p:extLst>
          </p:nvPr>
        </p:nvGraphicFramePr>
        <p:xfrm>
          <a:off x="410805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02D742FC-7993-4914-A75D-DF730FE6B889}"/>
              </a:ext>
            </a:extLst>
          </p:cNvPr>
          <p:cNvSpPr>
            <a:spLocks noChangeAspect="1"/>
          </p:cNvSpPr>
          <p:nvPr/>
        </p:nvSpPr>
        <p:spPr>
          <a:xfrm>
            <a:off x="149955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8F846C-9A0D-4A23-B46A-B2DD83894842}"/>
              </a:ext>
            </a:extLst>
          </p:cNvPr>
          <p:cNvSpPr>
            <a:spLocks noChangeAspect="1"/>
          </p:cNvSpPr>
          <p:nvPr/>
        </p:nvSpPr>
        <p:spPr>
          <a:xfrm>
            <a:off x="769475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13CB0-FDC7-4C77-81AE-E0166D863875}"/>
              </a:ext>
            </a:extLst>
          </p:cNvPr>
          <p:cNvSpPr>
            <a:spLocks noChangeAspect="1"/>
          </p:cNvSpPr>
          <p:nvPr/>
        </p:nvSpPr>
        <p:spPr>
          <a:xfrm>
            <a:off x="7961602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FD6491-9597-4F92-BD2F-5F12BB55464D}"/>
              </a:ext>
            </a:extLst>
          </p:cNvPr>
          <p:cNvSpPr>
            <a:spLocks noChangeAspect="1"/>
          </p:cNvSpPr>
          <p:nvPr/>
        </p:nvSpPr>
        <p:spPr>
          <a:xfrm>
            <a:off x="924459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9D923-8BA6-405F-8D6E-F0DD398202D1}"/>
              </a:ext>
            </a:extLst>
          </p:cNvPr>
          <p:cNvSpPr/>
          <p:nvPr/>
        </p:nvSpPr>
        <p:spPr>
          <a:xfrm>
            <a:off x="8237971" y="4090488"/>
            <a:ext cx="1002554" cy="273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544449-DCF8-4252-9249-BC60B9849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68454"/>
              </p:ext>
            </p:extLst>
          </p:nvPr>
        </p:nvGraphicFramePr>
        <p:xfrm>
          <a:off x="565494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B505BDEF-69B9-4C69-B67C-A03031FD98B7}"/>
              </a:ext>
            </a:extLst>
          </p:cNvPr>
          <p:cNvSpPr>
            <a:spLocks noChangeAspect="1"/>
          </p:cNvSpPr>
          <p:nvPr/>
        </p:nvSpPr>
        <p:spPr>
          <a:xfrm>
            <a:off x="149756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8B65F8-D191-4D38-BF92-7F430AA070A6}"/>
              </a:ext>
            </a:extLst>
          </p:cNvPr>
          <p:cNvSpPr>
            <a:spLocks noChangeAspect="1"/>
          </p:cNvSpPr>
          <p:nvPr/>
        </p:nvSpPr>
        <p:spPr>
          <a:xfrm>
            <a:off x="149756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693814-348F-4269-9937-1965F2EE58C9}"/>
              </a:ext>
            </a:extLst>
          </p:cNvPr>
          <p:cNvSpPr>
            <a:spLocks noChangeAspect="1"/>
          </p:cNvSpPr>
          <p:nvPr/>
        </p:nvSpPr>
        <p:spPr>
          <a:xfrm>
            <a:off x="178199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A778A3-2157-4F11-AE40-913DDCB3EA64}"/>
              </a:ext>
            </a:extLst>
          </p:cNvPr>
          <p:cNvSpPr>
            <a:spLocks noChangeAspect="1"/>
          </p:cNvSpPr>
          <p:nvPr/>
        </p:nvSpPr>
        <p:spPr>
          <a:xfrm>
            <a:off x="178199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819487-5486-4761-8EB3-591DC00E4278}"/>
              </a:ext>
            </a:extLst>
          </p:cNvPr>
          <p:cNvSpPr>
            <a:spLocks noChangeAspect="1"/>
          </p:cNvSpPr>
          <p:nvPr/>
        </p:nvSpPr>
        <p:spPr>
          <a:xfrm>
            <a:off x="178000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360DC4-919C-475D-B571-B1A93BA4C6BE}"/>
              </a:ext>
            </a:extLst>
          </p:cNvPr>
          <p:cNvSpPr>
            <a:spLocks noChangeAspect="1"/>
          </p:cNvSpPr>
          <p:nvPr/>
        </p:nvSpPr>
        <p:spPr>
          <a:xfrm>
            <a:off x="178000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639E29-88AB-4A51-AE57-F3283EF6E548}"/>
              </a:ext>
            </a:extLst>
          </p:cNvPr>
          <p:cNvSpPr>
            <a:spLocks noChangeAspect="1"/>
          </p:cNvSpPr>
          <p:nvPr/>
        </p:nvSpPr>
        <p:spPr>
          <a:xfrm>
            <a:off x="769248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8300F1-595F-4F65-A0E1-5B9EF5C575AE}"/>
              </a:ext>
            </a:extLst>
          </p:cNvPr>
          <p:cNvSpPr>
            <a:spLocks noChangeAspect="1"/>
          </p:cNvSpPr>
          <p:nvPr/>
        </p:nvSpPr>
        <p:spPr>
          <a:xfrm>
            <a:off x="7959331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6AB2DC9-4B4C-4794-8984-07C1B4364BCF}"/>
              </a:ext>
            </a:extLst>
          </p:cNvPr>
          <p:cNvSpPr>
            <a:spLocks noChangeAspect="1"/>
          </p:cNvSpPr>
          <p:nvPr/>
        </p:nvSpPr>
        <p:spPr>
          <a:xfrm>
            <a:off x="924232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801C64-298C-443D-9CCF-C9555F59EDF7}"/>
              </a:ext>
            </a:extLst>
          </p:cNvPr>
          <p:cNvSpPr/>
          <p:nvPr/>
        </p:nvSpPr>
        <p:spPr>
          <a:xfrm>
            <a:off x="8235700" y="4089795"/>
            <a:ext cx="1002554" cy="2736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8BBCE-BEA5-488D-A3A1-EB75B586EF73}"/>
              </a:ext>
            </a:extLst>
          </p:cNvPr>
          <p:cNvSpPr>
            <a:spLocks noChangeAspect="1"/>
          </p:cNvSpPr>
          <p:nvPr/>
        </p:nvSpPr>
        <p:spPr>
          <a:xfrm>
            <a:off x="304454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8CCCF4-2E45-4129-AAC7-ED3DCC6FA282}"/>
              </a:ext>
            </a:extLst>
          </p:cNvPr>
          <p:cNvSpPr>
            <a:spLocks noChangeAspect="1"/>
          </p:cNvSpPr>
          <p:nvPr/>
        </p:nvSpPr>
        <p:spPr>
          <a:xfrm>
            <a:off x="304453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186F1A-03BD-414E-A58F-4A209AADE6DD}"/>
              </a:ext>
            </a:extLst>
          </p:cNvPr>
          <p:cNvSpPr>
            <a:spLocks noChangeAspect="1"/>
          </p:cNvSpPr>
          <p:nvPr/>
        </p:nvSpPr>
        <p:spPr>
          <a:xfrm>
            <a:off x="304255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7252C3-909F-4576-A934-93B5C3F5BA85}"/>
              </a:ext>
            </a:extLst>
          </p:cNvPr>
          <p:cNvSpPr>
            <a:spLocks noChangeAspect="1"/>
          </p:cNvSpPr>
          <p:nvPr/>
        </p:nvSpPr>
        <p:spPr>
          <a:xfrm>
            <a:off x="304254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688BF6-8FD6-468B-9081-03B516CDB0E2}"/>
              </a:ext>
            </a:extLst>
          </p:cNvPr>
          <p:cNvSpPr>
            <a:spLocks noChangeAspect="1"/>
          </p:cNvSpPr>
          <p:nvPr/>
        </p:nvSpPr>
        <p:spPr>
          <a:xfrm>
            <a:off x="769248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EC99E2-2F50-48D2-BD58-71B6956D2722}"/>
              </a:ext>
            </a:extLst>
          </p:cNvPr>
          <p:cNvSpPr>
            <a:spLocks noChangeAspect="1"/>
          </p:cNvSpPr>
          <p:nvPr/>
        </p:nvSpPr>
        <p:spPr>
          <a:xfrm>
            <a:off x="7959331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E6366F-FEBC-4367-A94B-4115A9750DD0}"/>
              </a:ext>
            </a:extLst>
          </p:cNvPr>
          <p:cNvSpPr>
            <a:spLocks noChangeAspect="1"/>
          </p:cNvSpPr>
          <p:nvPr/>
        </p:nvSpPr>
        <p:spPr>
          <a:xfrm>
            <a:off x="924232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F06CAB-352C-414B-88D3-04F089A313D3}"/>
              </a:ext>
            </a:extLst>
          </p:cNvPr>
          <p:cNvSpPr/>
          <p:nvPr/>
        </p:nvSpPr>
        <p:spPr>
          <a:xfrm>
            <a:off x="8235700" y="4092310"/>
            <a:ext cx="1002554" cy="2736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65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F9C1-B2D6-4975-A336-ADE64EE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Intensity of GEMMs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9912E-765C-469C-B2B1-E7C9815B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Theoretical (or algorithmic) AI for GEMMs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Will the following GEMMs be in compute bound or memory bound region?</a:t>
                </a:r>
              </a:p>
              <a:p>
                <a:pPr lvl="2"/>
                <a:r>
                  <a:rPr lang="en-US" dirty="0"/>
                  <a:t>For a GPU with 130 TFLOPS peak throughput and 1000 GB/s DRAM bandwidth</a:t>
                </a:r>
              </a:p>
              <a:p>
                <a:pPr lvl="1"/>
                <a:r>
                  <a:rPr lang="en-US" dirty="0"/>
                  <a:t>GEMM (1024, 1024, 1024)</a:t>
                </a:r>
              </a:p>
              <a:p>
                <a:pPr lvl="1"/>
                <a:r>
                  <a:rPr lang="en-US" dirty="0"/>
                  <a:t>GEMM (4, 1024, 1024)?</a:t>
                </a:r>
              </a:p>
              <a:p>
                <a:pPr marL="457200" lvl="2" indent="0">
                  <a:buNone/>
                </a:pPr>
                <a:r>
                  <a:rPr lang="en-US" dirty="0"/>
                  <a:t>   =~ 2M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98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8D009A1-B5E2-4E0E-A115-7ADCC46A7826}"/>
              </a:ext>
            </a:extLst>
          </p:cNvPr>
          <p:cNvSpPr txBox="1"/>
          <p:nvPr/>
        </p:nvSpPr>
        <p:spPr>
          <a:xfrm>
            <a:off x="18293603" y="3490520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3E913-78EE-4D0C-B07D-0A0EE3F70AF2}"/>
              </a:ext>
            </a:extLst>
          </p:cNvPr>
          <p:cNvSpPr/>
          <p:nvPr/>
        </p:nvSpPr>
        <p:spPr>
          <a:xfrm>
            <a:off x="1491389" y="4088604"/>
            <a:ext cx="1828800" cy="26911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F27A61-3623-408F-8A12-D41C2AB8C46A}"/>
              </a:ext>
            </a:extLst>
          </p:cNvPr>
          <p:cNvSpPr/>
          <p:nvPr/>
        </p:nvSpPr>
        <p:spPr>
          <a:xfrm>
            <a:off x="4105576" y="4088603"/>
            <a:ext cx="1828800" cy="1931583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D6A33E-2B51-4398-B215-6D277F51511F}"/>
              </a:ext>
            </a:extLst>
          </p:cNvPr>
          <p:cNvSpPr/>
          <p:nvPr/>
        </p:nvSpPr>
        <p:spPr>
          <a:xfrm>
            <a:off x="7692480" y="4088604"/>
            <a:ext cx="1828800" cy="296696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564B4-5F20-4C77-B834-A8C9829DF728}"/>
              </a:ext>
            </a:extLst>
          </p:cNvPr>
          <p:cNvCxnSpPr>
            <a:cxnSpLocks/>
          </p:cNvCxnSpPr>
          <p:nvPr/>
        </p:nvCxnSpPr>
        <p:spPr>
          <a:xfrm>
            <a:off x="1491389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C6201-A98B-4FD7-B4D0-BDDF5AE2D7F5}"/>
              </a:ext>
            </a:extLst>
          </p:cNvPr>
          <p:cNvCxnSpPr>
            <a:cxnSpLocks/>
          </p:cNvCxnSpPr>
          <p:nvPr/>
        </p:nvCxnSpPr>
        <p:spPr>
          <a:xfrm>
            <a:off x="1384470" y="4076838"/>
            <a:ext cx="0" cy="2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D386CE-42EC-45CA-86CB-ED38F7EE2251}"/>
              </a:ext>
            </a:extLst>
          </p:cNvPr>
          <p:cNvSpPr txBox="1"/>
          <p:nvPr/>
        </p:nvSpPr>
        <p:spPr>
          <a:xfrm>
            <a:off x="1869456" y="36751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39497-2A38-4426-9744-AF17846D036E}"/>
              </a:ext>
            </a:extLst>
          </p:cNvPr>
          <p:cNvSpPr txBox="1"/>
          <p:nvPr/>
        </p:nvSpPr>
        <p:spPr>
          <a:xfrm>
            <a:off x="980011" y="401596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BDA3D-DFC8-495E-B95F-AE067E1687F1}"/>
              </a:ext>
            </a:extLst>
          </p:cNvPr>
          <p:cNvSpPr txBox="1"/>
          <p:nvPr/>
        </p:nvSpPr>
        <p:spPr>
          <a:xfrm>
            <a:off x="3478485" y="4837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253A7-145B-4835-933C-70EB43B27468}"/>
              </a:ext>
            </a:extLst>
          </p:cNvPr>
          <p:cNvCxnSpPr>
            <a:cxnSpLocks/>
          </p:cNvCxnSpPr>
          <p:nvPr/>
        </p:nvCxnSpPr>
        <p:spPr>
          <a:xfrm>
            <a:off x="4100333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7CC95C-3E92-4C11-B400-9AD033814227}"/>
              </a:ext>
            </a:extLst>
          </p:cNvPr>
          <p:cNvCxnSpPr>
            <a:cxnSpLocks/>
          </p:cNvCxnSpPr>
          <p:nvPr/>
        </p:nvCxnSpPr>
        <p:spPr>
          <a:xfrm>
            <a:off x="4012692" y="4123898"/>
            <a:ext cx="0" cy="1896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A2FAE6-9923-427D-B0F0-BBC8A7B74402}"/>
              </a:ext>
            </a:extLst>
          </p:cNvPr>
          <p:cNvSpPr txBox="1"/>
          <p:nvPr/>
        </p:nvSpPr>
        <p:spPr>
          <a:xfrm>
            <a:off x="3697169" y="44539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1D6FF3-75E0-47F7-B3D5-D89338F417F8}"/>
              </a:ext>
            </a:extLst>
          </p:cNvPr>
          <p:cNvCxnSpPr>
            <a:cxnSpLocks/>
          </p:cNvCxnSpPr>
          <p:nvPr/>
        </p:nvCxnSpPr>
        <p:spPr>
          <a:xfrm>
            <a:off x="7593583" y="4076838"/>
            <a:ext cx="0" cy="30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324480-E4F3-4A66-B2FF-B8D04DA1B833}"/>
              </a:ext>
            </a:extLst>
          </p:cNvPr>
          <p:cNvSpPr txBox="1"/>
          <p:nvPr/>
        </p:nvSpPr>
        <p:spPr>
          <a:xfrm>
            <a:off x="7185546" y="404451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EB34BE-33EF-4828-AD60-8DECD41F2B7E}"/>
              </a:ext>
            </a:extLst>
          </p:cNvPr>
          <p:cNvSpPr txBox="1"/>
          <p:nvPr/>
        </p:nvSpPr>
        <p:spPr>
          <a:xfrm>
            <a:off x="6623428" y="42869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826F3A-5D57-4DE2-B94E-61D140859DE1}"/>
              </a:ext>
            </a:extLst>
          </p:cNvPr>
          <p:cNvCxnSpPr>
            <a:cxnSpLocks/>
          </p:cNvCxnSpPr>
          <p:nvPr/>
        </p:nvCxnSpPr>
        <p:spPr>
          <a:xfrm>
            <a:off x="7668581" y="4021910"/>
            <a:ext cx="18287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200B36-A4C7-4CC4-A5C1-A15A182C505C}"/>
              </a:ext>
            </a:extLst>
          </p:cNvPr>
          <p:cNvSpPr txBox="1"/>
          <p:nvPr/>
        </p:nvSpPr>
        <p:spPr>
          <a:xfrm>
            <a:off x="4867282" y="484555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9E8-E51A-424F-8CD9-EBECFD9625A5}"/>
              </a:ext>
            </a:extLst>
          </p:cNvPr>
          <p:cNvSpPr txBox="1"/>
          <p:nvPr/>
        </p:nvSpPr>
        <p:spPr>
          <a:xfrm>
            <a:off x="2176794" y="480210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888C90-A73A-48D0-95DB-62B9823C57D2}"/>
              </a:ext>
            </a:extLst>
          </p:cNvPr>
          <p:cNvSpPr txBox="1"/>
          <p:nvPr/>
        </p:nvSpPr>
        <p:spPr>
          <a:xfrm>
            <a:off x="5052658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63B03-3C4E-4DD0-A6B1-21703F50DD28}"/>
              </a:ext>
            </a:extLst>
          </p:cNvPr>
          <p:cNvSpPr txBox="1"/>
          <p:nvPr/>
        </p:nvSpPr>
        <p:spPr>
          <a:xfrm>
            <a:off x="8688301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F93B3-F2C4-468B-A230-BD1753003AF8}"/>
              </a:ext>
            </a:extLst>
          </p:cNvPr>
          <p:cNvSpPr>
            <a:spLocks noChangeAspect="1"/>
          </p:cNvSpPr>
          <p:nvPr/>
        </p:nvSpPr>
        <p:spPr>
          <a:xfrm>
            <a:off x="149955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10AABA3-54A1-4408-AE1C-094CA2B02E9D}"/>
              </a:ext>
            </a:extLst>
          </p:cNvPr>
          <p:cNvGraphicFramePr>
            <a:graphicFrameLocks noGrp="1"/>
          </p:cNvGraphicFramePr>
          <p:nvPr/>
        </p:nvGraphicFramePr>
        <p:xfrm>
          <a:off x="410805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02D742FC-7993-4914-A75D-DF730FE6B889}"/>
              </a:ext>
            </a:extLst>
          </p:cNvPr>
          <p:cNvSpPr>
            <a:spLocks noChangeAspect="1"/>
          </p:cNvSpPr>
          <p:nvPr/>
        </p:nvSpPr>
        <p:spPr>
          <a:xfrm>
            <a:off x="149955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39295BD-ADC5-47CF-BA5E-84111FDF1D38}"/>
              </a:ext>
            </a:extLst>
          </p:cNvPr>
          <p:cNvGraphicFramePr>
            <a:graphicFrameLocks noGrp="1"/>
          </p:cNvGraphicFramePr>
          <p:nvPr/>
        </p:nvGraphicFramePr>
        <p:xfrm>
          <a:off x="438436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6B8F846C-9A0D-4A23-B46A-B2DD83894842}"/>
              </a:ext>
            </a:extLst>
          </p:cNvPr>
          <p:cNvSpPr>
            <a:spLocks noChangeAspect="1"/>
          </p:cNvSpPr>
          <p:nvPr/>
        </p:nvSpPr>
        <p:spPr>
          <a:xfrm>
            <a:off x="769475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13CB0-FDC7-4C77-81AE-E0166D863875}"/>
              </a:ext>
            </a:extLst>
          </p:cNvPr>
          <p:cNvSpPr>
            <a:spLocks noChangeAspect="1"/>
          </p:cNvSpPr>
          <p:nvPr/>
        </p:nvSpPr>
        <p:spPr>
          <a:xfrm>
            <a:off x="7961602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FD6491-9597-4F92-BD2F-5F12BB55464D}"/>
              </a:ext>
            </a:extLst>
          </p:cNvPr>
          <p:cNvSpPr>
            <a:spLocks noChangeAspect="1"/>
          </p:cNvSpPr>
          <p:nvPr/>
        </p:nvSpPr>
        <p:spPr>
          <a:xfrm>
            <a:off x="924459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9D923-8BA6-405F-8D6E-F0DD398202D1}"/>
              </a:ext>
            </a:extLst>
          </p:cNvPr>
          <p:cNvSpPr/>
          <p:nvPr/>
        </p:nvSpPr>
        <p:spPr>
          <a:xfrm>
            <a:off x="8237971" y="4090488"/>
            <a:ext cx="1002554" cy="273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A817519-B8F5-40D9-8FE0-313646DB3C5D}"/>
              </a:ext>
            </a:extLst>
          </p:cNvPr>
          <p:cNvGraphicFramePr>
            <a:graphicFrameLocks noGrp="1"/>
          </p:cNvGraphicFramePr>
          <p:nvPr/>
        </p:nvGraphicFramePr>
        <p:xfrm>
          <a:off x="466512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544449-DCF8-4252-9249-BC60B9849896}"/>
              </a:ext>
            </a:extLst>
          </p:cNvPr>
          <p:cNvGraphicFramePr>
            <a:graphicFrameLocks noGrp="1"/>
          </p:cNvGraphicFramePr>
          <p:nvPr/>
        </p:nvGraphicFramePr>
        <p:xfrm>
          <a:off x="565494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B505BDEF-69B9-4C69-B67C-A03031FD98B7}"/>
              </a:ext>
            </a:extLst>
          </p:cNvPr>
          <p:cNvSpPr>
            <a:spLocks noChangeAspect="1"/>
          </p:cNvSpPr>
          <p:nvPr/>
        </p:nvSpPr>
        <p:spPr>
          <a:xfrm>
            <a:off x="149756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8B65F8-D191-4D38-BF92-7F430AA070A6}"/>
              </a:ext>
            </a:extLst>
          </p:cNvPr>
          <p:cNvSpPr>
            <a:spLocks noChangeAspect="1"/>
          </p:cNvSpPr>
          <p:nvPr/>
        </p:nvSpPr>
        <p:spPr>
          <a:xfrm>
            <a:off x="149756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693814-348F-4269-9937-1965F2EE58C9}"/>
              </a:ext>
            </a:extLst>
          </p:cNvPr>
          <p:cNvSpPr>
            <a:spLocks noChangeAspect="1"/>
          </p:cNvSpPr>
          <p:nvPr/>
        </p:nvSpPr>
        <p:spPr>
          <a:xfrm>
            <a:off x="178199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A778A3-2157-4F11-AE40-913DDCB3EA64}"/>
              </a:ext>
            </a:extLst>
          </p:cNvPr>
          <p:cNvSpPr>
            <a:spLocks noChangeAspect="1"/>
          </p:cNvSpPr>
          <p:nvPr/>
        </p:nvSpPr>
        <p:spPr>
          <a:xfrm>
            <a:off x="178199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819487-5486-4761-8EB3-591DC00E4278}"/>
              </a:ext>
            </a:extLst>
          </p:cNvPr>
          <p:cNvSpPr>
            <a:spLocks noChangeAspect="1"/>
          </p:cNvSpPr>
          <p:nvPr/>
        </p:nvSpPr>
        <p:spPr>
          <a:xfrm>
            <a:off x="178000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360DC4-919C-475D-B571-B1A93BA4C6BE}"/>
              </a:ext>
            </a:extLst>
          </p:cNvPr>
          <p:cNvSpPr>
            <a:spLocks noChangeAspect="1"/>
          </p:cNvSpPr>
          <p:nvPr/>
        </p:nvSpPr>
        <p:spPr>
          <a:xfrm>
            <a:off x="178000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639E29-88AB-4A51-AE57-F3283EF6E548}"/>
              </a:ext>
            </a:extLst>
          </p:cNvPr>
          <p:cNvSpPr>
            <a:spLocks noChangeAspect="1"/>
          </p:cNvSpPr>
          <p:nvPr/>
        </p:nvSpPr>
        <p:spPr>
          <a:xfrm>
            <a:off x="769248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8300F1-595F-4F65-A0E1-5B9EF5C575AE}"/>
              </a:ext>
            </a:extLst>
          </p:cNvPr>
          <p:cNvSpPr>
            <a:spLocks noChangeAspect="1"/>
          </p:cNvSpPr>
          <p:nvPr/>
        </p:nvSpPr>
        <p:spPr>
          <a:xfrm>
            <a:off x="7959331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6AB2DC9-4B4C-4794-8984-07C1B4364BCF}"/>
              </a:ext>
            </a:extLst>
          </p:cNvPr>
          <p:cNvSpPr>
            <a:spLocks noChangeAspect="1"/>
          </p:cNvSpPr>
          <p:nvPr/>
        </p:nvSpPr>
        <p:spPr>
          <a:xfrm>
            <a:off x="924232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801C64-298C-443D-9CCF-C9555F59EDF7}"/>
              </a:ext>
            </a:extLst>
          </p:cNvPr>
          <p:cNvSpPr/>
          <p:nvPr/>
        </p:nvSpPr>
        <p:spPr>
          <a:xfrm>
            <a:off x="8235700" y="4089795"/>
            <a:ext cx="1002554" cy="2736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8BBCE-BEA5-488D-A3A1-EB75B586EF73}"/>
              </a:ext>
            </a:extLst>
          </p:cNvPr>
          <p:cNvSpPr>
            <a:spLocks noChangeAspect="1"/>
          </p:cNvSpPr>
          <p:nvPr/>
        </p:nvSpPr>
        <p:spPr>
          <a:xfrm>
            <a:off x="304454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8CCCF4-2E45-4129-AAC7-ED3DCC6FA282}"/>
              </a:ext>
            </a:extLst>
          </p:cNvPr>
          <p:cNvSpPr>
            <a:spLocks noChangeAspect="1"/>
          </p:cNvSpPr>
          <p:nvPr/>
        </p:nvSpPr>
        <p:spPr>
          <a:xfrm>
            <a:off x="304453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186F1A-03BD-414E-A58F-4A209AADE6DD}"/>
              </a:ext>
            </a:extLst>
          </p:cNvPr>
          <p:cNvSpPr>
            <a:spLocks noChangeAspect="1"/>
          </p:cNvSpPr>
          <p:nvPr/>
        </p:nvSpPr>
        <p:spPr>
          <a:xfrm>
            <a:off x="304255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7252C3-909F-4576-A934-93B5C3F5BA85}"/>
              </a:ext>
            </a:extLst>
          </p:cNvPr>
          <p:cNvSpPr>
            <a:spLocks noChangeAspect="1"/>
          </p:cNvSpPr>
          <p:nvPr/>
        </p:nvSpPr>
        <p:spPr>
          <a:xfrm>
            <a:off x="304254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688BF6-8FD6-468B-9081-03B516CDB0E2}"/>
              </a:ext>
            </a:extLst>
          </p:cNvPr>
          <p:cNvSpPr>
            <a:spLocks noChangeAspect="1"/>
          </p:cNvSpPr>
          <p:nvPr/>
        </p:nvSpPr>
        <p:spPr>
          <a:xfrm>
            <a:off x="769248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EC99E2-2F50-48D2-BD58-71B6956D2722}"/>
              </a:ext>
            </a:extLst>
          </p:cNvPr>
          <p:cNvSpPr>
            <a:spLocks noChangeAspect="1"/>
          </p:cNvSpPr>
          <p:nvPr/>
        </p:nvSpPr>
        <p:spPr>
          <a:xfrm>
            <a:off x="7959331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E6366F-FEBC-4367-A94B-4115A9750DD0}"/>
              </a:ext>
            </a:extLst>
          </p:cNvPr>
          <p:cNvSpPr>
            <a:spLocks noChangeAspect="1"/>
          </p:cNvSpPr>
          <p:nvPr/>
        </p:nvSpPr>
        <p:spPr>
          <a:xfrm>
            <a:off x="924232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F06CAB-352C-414B-88D3-04F089A313D3}"/>
              </a:ext>
            </a:extLst>
          </p:cNvPr>
          <p:cNvSpPr/>
          <p:nvPr/>
        </p:nvSpPr>
        <p:spPr>
          <a:xfrm>
            <a:off x="8235700" y="4092310"/>
            <a:ext cx="1002554" cy="2736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906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1520" y="1199073"/>
                <a:ext cx="6623603" cy="52607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workload is considered memory intensive if</a:t>
                </a:r>
              </a:p>
              <a:p>
                <a:r>
                  <a:rPr lang="en-US" sz="2000" dirty="0"/>
                  <a:t>Time to fetch data &gt; Time to perform computations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𝑐𝑜𝑚𝑝𝑢𝑡𝑎𝑡𝑖𝑜𝑛𝑠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𝑇h𝑟𝑜𝑢𝑔h𝑝𝑢𝑡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𝑜𝑝𝑠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Factors affecting workload nature:</a:t>
                </a:r>
              </a:p>
              <a:p>
                <a:r>
                  <a:rPr lang="en-US" sz="2000" dirty="0"/>
                  <a:t>Data Reuse or Arithmetic Intensity (AI)</a:t>
                </a:r>
              </a:p>
              <a:p>
                <a:pPr lvl="1"/>
                <a:r>
                  <a:rPr lang="en-US" dirty="0"/>
                  <a:t>Water shared by multiple dishes/how much they are soiled (GEMM shape)</a:t>
                </a:r>
              </a:p>
              <a:p>
                <a:r>
                  <a:rPr lang="en-US" sz="2000" dirty="0"/>
                  <a:t>Hardware Specifications</a:t>
                </a:r>
              </a:p>
              <a:p>
                <a:pPr lvl="1"/>
                <a:r>
                  <a:rPr lang="en-US" dirty="0"/>
                  <a:t>physical limitations on how many dishes can be washed per second (peak throughput)</a:t>
                </a:r>
              </a:p>
              <a:p>
                <a:pPr lvl="1"/>
                <a:r>
                  <a:rPr lang="en-US" dirty="0"/>
                  <a:t>Limited tap water bandwidth (main memory bandwidth)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1520" y="1199073"/>
                <a:ext cx="6623603" cy="5260717"/>
              </a:xfrm>
              <a:blipFill>
                <a:blip r:embed="rId3"/>
                <a:stretch>
                  <a:fillRect l="-920" t="-1738" r="-1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427ABC2-B7D6-48A1-B2BC-4A7745F96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Roofline: Memory vs Compute intensive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E9245-B428-411B-B0DF-7129EC20F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57CA3F-F664-4A31-9172-E7F263CDFF81}"/>
              </a:ext>
            </a:extLst>
          </p:cNvPr>
          <p:cNvSpPr/>
          <p:nvPr/>
        </p:nvSpPr>
        <p:spPr>
          <a:xfrm>
            <a:off x="9345397" y="1721072"/>
            <a:ext cx="1529408" cy="1707928"/>
          </a:xfrm>
          <a:prstGeom prst="rect">
            <a:avLst/>
          </a:prstGeom>
          <a:solidFill>
            <a:srgbClr val="4EA72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A3D270-CBF4-42C8-AB38-108B48295955}"/>
              </a:ext>
            </a:extLst>
          </p:cNvPr>
          <p:cNvSpPr/>
          <p:nvPr/>
        </p:nvSpPr>
        <p:spPr>
          <a:xfrm>
            <a:off x="8237185" y="2954876"/>
            <a:ext cx="1108210" cy="471399"/>
          </a:xfrm>
          <a:prstGeom prst="rect">
            <a:avLst/>
          </a:pr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9897CDDC-EC86-401F-9E47-97B0D71B5433}"/>
              </a:ext>
            </a:extLst>
          </p:cNvPr>
          <p:cNvSpPr/>
          <p:nvPr/>
        </p:nvSpPr>
        <p:spPr>
          <a:xfrm flipH="1">
            <a:off x="8242861" y="1727225"/>
            <a:ext cx="1108210" cy="1229724"/>
          </a:xfrm>
          <a:prstGeom prst="rtTriangle">
            <a:avLst/>
          </a:pr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A33835-2E3B-429E-8435-3581DFDB8641}"/>
              </a:ext>
            </a:extLst>
          </p:cNvPr>
          <p:cNvCxnSpPr>
            <a:cxnSpLocks/>
          </p:cNvCxnSpPr>
          <p:nvPr/>
        </p:nvCxnSpPr>
        <p:spPr>
          <a:xfrm>
            <a:off x="8237185" y="3417398"/>
            <a:ext cx="284180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15FAD9-CCBD-4811-8A8A-E0F8CDF5BFD6}"/>
              </a:ext>
            </a:extLst>
          </p:cNvPr>
          <p:cNvCxnSpPr>
            <a:cxnSpLocks/>
          </p:cNvCxnSpPr>
          <p:nvPr/>
        </p:nvCxnSpPr>
        <p:spPr>
          <a:xfrm flipV="1">
            <a:off x="8237185" y="1269994"/>
            <a:ext cx="0" cy="215829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55223F-4F91-4D4B-8E97-8C499721467D}"/>
              </a:ext>
            </a:extLst>
          </p:cNvPr>
          <p:cNvSpPr txBox="1"/>
          <p:nvPr/>
        </p:nvSpPr>
        <p:spPr>
          <a:xfrm>
            <a:off x="8354534" y="2765882"/>
            <a:ext cx="10294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bound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4DBFA-8E19-4D13-B559-AB5E916AFDA1}"/>
              </a:ext>
            </a:extLst>
          </p:cNvPr>
          <p:cNvSpPr txBox="1"/>
          <p:nvPr/>
        </p:nvSpPr>
        <p:spPr>
          <a:xfrm>
            <a:off x="8348859" y="3394816"/>
            <a:ext cx="247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AI or Data Reuse (Ops/L)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7CCD3-B5FF-40F7-A5C7-C42B8F066E26}"/>
              </a:ext>
            </a:extLst>
          </p:cNvPr>
          <p:cNvSpPr txBox="1"/>
          <p:nvPr/>
        </p:nvSpPr>
        <p:spPr>
          <a:xfrm>
            <a:off x="9600013" y="2764261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bound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65DAAC-B706-426D-97E6-834F8DAC5CB6}"/>
              </a:ext>
            </a:extLst>
          </p:cNvPr>
          <p:cNvSpPr txBox="1"/>
          <p:nvPr/>
        </p:nvSpPr>
        <p:spPr>
          <a:xfrm>
            <a:off x="7011465" y="1887474"/>
            <a:ext cx="146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Observed Throughput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(OPS)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056EA9-82D2-4C3C-BB9F-347F62025785}"/>
              </a:ext>
            </a:extLst>
          </p:cNvPr>
          <p:cNvCxnSpPr/>
          <p:nvPr/>
        </p:nvCxnSpPr>
        <p:spPr>
          <a:xfrm flipV="1">
            <a:off x="8237185" y="1709468"/>
            <a:ext cx="1108212" cy="1252534"/>
          </a:xfrm>
          <a:prstGeom prst="lin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701F99-B15A-4E8F-A167-68FFCE5FA666}"/>
              </a:ext>
            </a:extLst>
          </p:cNvPr>
          <p:cNvCxnSpPr/>
          <p:nvPr/>
        </p:nvCxnSpPr>
        <p:spPr>
          <a:xfrm>
            <a:off x="9345397" y="1709468"/>
            <a:ext cx="1645873" cy="0"/>
          </a:xfrm>
          <a:prstGeom prst="lin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6AD439-E060-4330-A7E0-2E915332E536}"/>
              </a:ext>
            </a:extLst>
          </p:cNvPr>
          <p:cNvSpPr txBox="1"/>
          <p:nvPr/>
        </p:nvSpPr>
        <p:spPr>
          <a:xfrm rot="16200000">
            <a:off x="8356593" y="2273834"/>
            <a:ext cx="202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Ridge Point AI =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7A6937-D6CE-44FB-83E3-3A40F7E26750}"/>
              </a:ext>
            </a:extLst>
          </p:cNvPr>
          <p:cNvSpPr txBox="1"/>
          <p:nvPr/>
        </p:nvSpPr>
        <p:spPr>
          <a:xfrm>
            <a:off x="7961784" y="3778389"/>
            <a:ext cx="3625931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AI or Data reuse = (1 Op/2 L)*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Ridge Point AI = 2 OPS/1 L/s = 2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Ridge Point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2/(1/2) = 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7846D7-6296-4622-A9EC-389EE746634E}"/>
              </a:ext>
            </a:extLst>
          </p:cNvPr>
          <p:cNvSpPr txBox="1"/>
          <p:nvPr/>
        </p:nvSpPr>
        <p:spPr>
          <a:xfrm>
            <a:off x="7971327" y="4964159"/>
            <a:ext cx="3234797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Is it always necessary for a workload to be either in the memory bandwidth- or compute- bound region?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18484F-47D1-40F1-B8EA-EFC770E40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865"/>
          <a:stretch/>
        </p:blipFill>
        <p:spPr>
          <a:xfrm>
            <a:off x="5819369" y="3209959"/>
            <a:ext cx="819070" cy="739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121B00-F8CA-437F-86BE-DEE33CDD9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6538096" y="4534931"/>
            <a:ext cx="946737" cy="1338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DA6114-FED9-4820-BE47-B555912ECDC4}"/>
              </a:ext>
            </a:extLst>
          </p:cNvPr>
          <p:cNvSpPr txBox="1"/>
          <p:nvPr/>
        </p:nvSpPr>
        <p:spPr>
          <a:xfrm>
            <a:off x="9385758" y="1362100"/>
            <a:ext cx="267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= 2 OPS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BF9C0-A0AB-4373-89E9-4DBFAF0C5F12}"/>
              </a:ext>
            </a:extLst>
          </p:cNvPr>
          <p:cNvSpPr txBox="1"/>
          <p:nvPr/>
        </p:nvSpPr>
        <p:spPr>
          <a:xfrm rot="18697929">
            <a:off x="8371160" y="1933298"/>
            <a:ext cx="82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L/s</a:t>
            </a:r>
          </a:p>
        </p:txBody>
      </p:sp>
    </p:spTree>
    <p:extLst>
      <p:ext uri="{BB962C8B-B14F-4D97-AF65-F5344CB8AC3E}">
        <p14:creationId xmlns:p14="http://schemas.microsoft.com/office/powerpoint/2010/main" val="24453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Examples of Memory-bound Scenarios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206692" y="4292124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2594" y="1371449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678718" y="2720969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170240" y="1321761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381126" y="3482030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322179" y="1159836"/>
            <a:ext cx="91550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1582888" y="454514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200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376167" y="3470788"/>
            <a:ext cx="125085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400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2737" y="4083990"/>
            <a:ext cx="1154288" cy="16324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381034" y="1313897"/>
            <a:ext cx="195531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200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400 L/sec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421135" y="1638576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3573613" y="578199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1747329" y="5808276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506670" y="4227846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118788" y="4223392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498196" y="1163804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138285" y="2181879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376167" y="2181879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344519" y="2248312"/>
            <a:ext cx="113383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10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502594" y="3288560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A7BE597-D97C-42AE-A639-F39F25E0B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5137" y="4236390"/>
            <a:ext cx="1154288" cy="163246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4C1596E-CB1F-46ED-943B-3116F2989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7537" y="4388790"/>
            <a:ext cx="1154288" cy="163246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6BB533C-C13F-4D93-B762-95CFEFCC7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9937" y="4541190"/>
            <a:ext cx="1154288" cy="163246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2F871F-1088-4392-AC0D-415814452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2337" y="4693590"/>
            <a:ext cx="1154288" cy="163246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AD82A41D-997A-4B59-82E9-486E7A8E161C}"/>
              </a:ext>
            </a:extLst>
          </p:cNvPr>
          <p:cNvSpPr txBox="1"/>
          <p:nvPr/>
        </p:nvSpPr>
        <p:spPr>
          <a:xfrm>
            <a:off x="5581288" y="5612690"/>
            <a:ext cx="30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Memory</a:t>
            </a: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-bandwidth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bound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F6CFA8-2022-49FF-AA1E-A086A48F62F1}"/>
              </a:ext>
            </a:extLst>
          </p:cNvPr>
          <p:cNvSpPr txBox="1"/>
          <p:nvPr/>
        </p:nvSpPr>
        <p:spPr>
          <a:xfrm>
            <a:off x="5390513" y="1321761"/>
            <a:ext cx="3419283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6: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max(1+2000/10, 2000/400)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2000/400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     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1000/201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4.98 OPS &lt;&lt; 200 OPS            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44AD9E7-6F03-4E20-A911-B97965E4764A}"/>
              </a:ext>
            </a:extLst>
          </p:cNvPr>
          <p:cNvSpPr txBox="1"/>
          <p:nvPr/>
        </p:nvSpPr>
        <p:spPr>
          <a:xfrm>
            <a:off x="9039149" y="5612690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(b) Memory</a:t>
            </a: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-Latency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bound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34263E8-41BD-4710-8034-9905AE6A309A}"/>
              </a:ext>
            </a:extLst>
          </p:cNvPr>
          <p:cNvSpPr txBox="1"/>
          <p:nvPr/>
        </p:nvSpPr>
        <p:spPr>
          <a:xfrm>
            <a:off x="8855666" y="1303287"/>
            <a:ext cx="3160374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7: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8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*4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max(1+2/10, 8/400)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1.2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8/400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0.02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  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4/1.2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3.33 OPS &lt;&lt; 200 OPS</a:t>
            </a:r>
          </a:p>
        </p:txBody>
      </p:sp>
    </p:spTree>
    <p:extLst>
      <p:ext uri="{BB962C8B-B14F-4D97-AF65-F5344CB8AC3E}">
        <p14:creationId xmlns:p14="http://schemas.microsoft.com/office/powerpoint/2010/main" val="98259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9119-5537-4649-94EE-DCC28F0BE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DBFEC-6BCC-4F4C-BB29-CFC05FEE5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5317C-AD16-4DEC-9E39-48DCF4D15F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9546343" cy="5260717"/>
          </a:xfrm>
        </p:spPr>
        <p:txBody>
          <a:bodyPr/>
          <a:lstStyle/>
          <a:p>
            <a:pPr algn="just"/>
            <a:r>
              <a:rPr lang="en-US" dirty="0"/>
              <a:t>Proposed a simple waterflow-analogy for showcasing the impact of data reuse on AI hardware performance.</a:t>
            </a:r>
          </a:p>
          <a:p>
            <a:pPr algn="just"/>
            <a:r>
              <a:rPr lang="en-US" dirty="0"/>
              <a:t>Connected the concepts to the roofline performance model with worked-out examples.</a:t>
            </a:r>
          </a:p>
          <a:p>
            <a:pPr algn="just"/>
            <a:r>
              <a:rPr lang="en-US" dirty="0"/>
              <a:t>Used in the first offering of AI Hardware course at Purdue – where students were from different backgrounds (from pure algorithm to circuit designers).</a:t>
            </a:r>
          </a:p>
          <a:p>
            <a:pPr algn="just"/>
            <a:r>
              <a:rPr lang="en-US" dirty="0"/>
              <a:t>The given slides can be used prior to introducing dataflow or scheduling strategies, lowering the barrier to AI hardware concepts.</a:t>
            </a:r>
          </a:p>
        </p:txBody>
      </p:sp>
    </p:spTree>
    <p:extLst>
      <p:ext uri="{BB962C8B-B14F-4D97-AF65-F5344CB8AC3E}">
        <p14:creationId xmlns:p14="http://schemas.microsoft.com/office/powerpoint/2010/main" val="217863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DB51-1F62-41A4-B69E-9BBCB54DC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1A86E-7E0C-4B8A-92B6-850CF514F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65E64-A195-4CD6-A2B3-086A936BD3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600" u="sng" dirty="0"/>
              <a:t>Motivation</a:t>
            </a:r>
          </a:p>
          <a:p>
            <a:pPr lvl="1"/>
            <a:r>
              <a:rPr lang="en-US" sz="2600" dirty="0"/>
              <a:t>Lowering the barrier to entry for AI hardware in one lecture for undergraduates</a:t>
            </a:r>
          </a:p>
          <a:p>
            <a:pPr lvl="1"/>
            <a:r>
              <a:rPr lang="en-US" sz="2600" dirty="0"/>
              <a:t>Emphasis on the impact of data reuse on performance </a:t>
            </a:r>
          </a:p>
          <a:p>
            <a:r>
              <a:rPr lang="en-US" sz="2600" u="sng" dirty="0"/>
              <a:t>Outline</a:t>
            </a:r>
          </a:p>
          <a:p>
            <a:pPr lvl="1"/>
            <a:r>
              <a:rPr lang="en-US" sz="2600" dirty="0"/>
              <a:t>Examples of AI workloads </a:t>
            </a:r>
          </a:p>
          <a:p>
            <a:pPr lvl="1"/>
            <a:r>
              <a:rPr lang="en-US" sz="2600" dirty="0"/>
              <a:t>A simple memory-compute model for AI hardware</a:t>
            </a:r>
          </a:p>
          <a:p>
            <a:pPr lvl="1"/>
            <a:r>
              <a:rPr lang="en-US" sz="2600" dirty="0"/>
              <a:t>Introduction to water-flow analogy</a:t>
            </a:r>
          </a:p>
          <a:p>
            <a:pPr lvl="1"/>
            <a:r>
              <a:rPr lang="en-US" sz="2600" dirty="0"/>
              <a:t>Memory- and compute- bound scenarios to understand data reuse </a:t>
            </a:r>
          </a:p>
          <a:p>
            <a:pPr lvl="1"/>
            <a:r>
              <a:rPr lang="en-US" sz="2600" dirty="0"/>
              <a:t>Relation with roofline performance model</a:t>
            </a:r>
          </a:p>
          <a:p>
            <a:pPr lvl="1"/>
            <a:r>
              <a:rPr lang="en-US" sz="2600" dirty="0"/>
              <a:t>Latency-bound scenario and implications</a:t>
            </a:r>
          </a:p>
          <a:p>
            <a:pPr lvl="1"/>
            <a:r>
              <a:rPr lang="en-US" sz="2600" dirty="0"/>
              <a:t>Conclusion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marL="292608" lvl="1" indent="0">
              <a:buNone/>
            </a:pP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70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F76585-F22F-49FF-B22D-2540AF3B5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F2DCB1-144C-40B5-8869-BF3EA76B0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 Any feedback?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EBDB-967B-4225-822C-9B0DF86C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C-BRIC - Kaushik Roy">
            <a:extLst>
              <a:ext uri="{FF2B5EF4-FFF2-40B4-BE49-F238E27FC236}">
                <a16:creationId xmlns:a16="http://schemas.microsoft.com/office/drawing/2014/main" id="{F2016B30-7600-49BB-B2F2-53BCF4D5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86" y="3603355"/>
            <a:ext cx="1225176" cy="1258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nvisharma (Tanvi Sharma) · GitHub">
            <a:extLst>
              <a:ext uri="{FF2B5EF4-FFF2-40B4-BE49-F238E27FC236}">
                <a16:creationId xmlns:a16="http://schemas.microsoft.com/office/drawing/2014/main" id="{998417A0-999E-4274-A9B7-FD9903D4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51" y="3603356"/>
            <a:ext cx="1258726" cy="1258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24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1819C-55AB-4BED-9E0F-1F0D97461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A102D-8406-4FD0-B799-6C0DCF888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F5364-A9B1-4A1A-BFAC-6C5C27F5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6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837CCA-2F95-4D74-A3D4-202560124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Evaluating DNNs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D8821-83CB-459E-9837-8A711FD7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B60EC-5F81-4CBC-BBAC-BA6CA48B00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Simple memory-compute model</a:t>
            </a:r>
          </a:p>
          <a:p>
            <a:r>
              <a:rPr lang="en-US" dirty="0"/>
              <a:t>Arithmetic Intensity (data reuse)</a:t>
            </a:r>
          </a:p>
          <a:p>
            <a:r>
              <a:rPr lang="en-US" dirty="0"/>
              <a:t>Roofline performance model </a:t>
            </a:r>
          </a:p>
          <a:p>
            <a:pPr lvl="1"/>
            <a:r>
              <a:rPr lang="en-US" dirty="0"/>
              <a:t>Memory bound region</a:t>
            </a:r>
          </a:p>
          <a:p>
            <a:pPr lvl="1"/>
            <a:r>
              <a:rPr lang="en-US" dirty="0"/>
              <a:t>Compute bound region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B7F36-16DE-4E12-9907-E26EF8AACC27}"/>
              </a:ext>
            </a:extLst>
          </p:cNvPr>
          <p:cNvSpPr/>
          <p:nvPr/>
        </p:nvSpPr>
        <p:spPr>
          <a:xfrm>
            <a:off x="3467100" y="4165600"/>
            <a:ext cx="2628900" cy="156185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092AC8-153F-4E27-B0DE-61417627B1F4}"/>
              </a:ext>
            </a:extLst>
          </p:cNvPr>
          <p:cNvCxnSpPr>
            <a:cxnSpLocks/>
          </p:cNvCxnSpPr>
          <p:nvPr/>
        </p:nvCxnSpPr>
        <p:spPr>
          <a:xfrm flipH="1">
            <a:off x="2235200" y="5334000"/>
            <a:ext cx="1231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963C8AE-5DA6-4064-9915-2CA384FA9A72}"/>
              </a:ext>
            </a:extLst>
          </p:cNvPr>
          <p:cNvSpPr/>
          <p:nvPr/>
        </p:nvSpPr>
        <p:spPr>
          <a:xfrm>
            <a:off x="823640" y="4165600"/>
            <a:ext cx="1435100" cy="15618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B7AB-D439-4C46-907A-39951C1157B0}"/>
              </a:ext>
            </a:extLst>
          </p:cNvPr>
          <p:cNvSpPr txBox="1"/>
          <p:nvPr/>
        </p:nvSpPr>
        <p:spPr>
          <a:xfrm>
            <a:off x="1043554" y="4623360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Off-chip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18ED4-6F87-48B8-A279-2D4D5801452A}"/>
              </a:ext>
            </a:extLst>
          </p:cNvPr>
          <p:cNvSpPr txBox="1"/>
          <p:nvPr/>
        </p:nvSpPr>
        <p:spPr>
          <a:xfrm>
            <a:off x="4255430" y="4438694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5C0C99-DD73-4583-AEF1-D763C2C36B51}"/>
              </a:ext>
            </a:extLst>
          </p:cNvPr>
          <p:cNvSpPr/>
          <p:nvPr/>
        </p:nvSpPr>
        <p:spPr>
          <a:xfrm>
            <a:off x="3886200" y="4946525"/>
            <a:ext cx="1828800" cy="641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On-chip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6E395-0019-4573-98B3-CEE51D01ECE3}"/>
              </a:ext>
            </a:extLst>
          </p:cNvPr>
          <p:cNvSpPr txBox="1"/>
          <p:nvPr/>
        </p:nvSpPr>
        <p:spPr>
          <a:xfrm>
            <a:off x="7040106" y="1643865"/>
            <a:ext cx="4328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</a:t>
            </a:r>
          </a:p>
          <a:p>
            <a:br>
              <a:rPr lang="en-US" sz="2400" dirty="0"/>
            </a:br>
            <a:r>
              <a:rPr lang="en-US" sz="2400" dirty="0"/>
              <a:t>For a GPU with 130 TFLOPS peak throughput and </a:t>
            </a:r>
            <a:br>
              <a:rPr lang="en-US" sz="2400" dirty="0"/>
            </a:br>
            <a:r>
              <a:rPr lang="en-US" sz="2400" dirty="0"/>
              <a:t>1000 GB/s DRAM bandwidth, what will be the minimum value of arithmetic intensity for it to be compute bound?</a:t>
            </a:r>
          </a:p>
          <a:p>
            <a:r>
              <a:rPr lang="en-US" sz="2400" dirty="0"/>
              <a:t>(transition AI)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5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352F-959B-4BE3-A81A-BE0C9E881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Roofline Performance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BFDFC-81ED-4966-AA06-8212A1DEA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0C09F6-0A01-4BC0-A247-A0E4A7EED8E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/>
                  <a:t>GFLOPS = GFLOP/s</a:t>
                </a:r>
              </a:p>
              <a:p>
                <a:pPr lvl="1"/>
                <a:r>
                  <a:rPr lang="en-US"/>
                  <a:t>Giga Flop Operations per second</a:t>
                </a:r>
              </a:p>
              <a:p>
                <a:pPr lvl="1"/>
                <a:r>
                  <a:rPr lang="en-US"/>
                  <a:t>Throughput</a:t>
                </a:r>
              </a:p>
              <a:p>
                <a:r>
                  <a:rPr lang="en-US"/>
                  <a:t>Arithmetic Intensity (AI) = Reuse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𝑜𝑝𝑒𝑟𝑎𝑡𝑖𝑜𝑛𝑠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𝑚𝑜𝑣𝑒𝑚𝑒𝑛𝑡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FLOPs/Byte</a:t>
                </a:r>
              </a:p>
              <a:p>
                <a:r>
                  <a:rPr lang="en-US"/>
                  <a:t>Transition @ AI</a:t>
                </a:r>
              </a:p>
              <a:p>
                <a:pPr lvl="1"/>
                <a:r>
                  <a:rPr lang="en-US"/>
                  <a:t>Time to fetch data = Time to compute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0C09F6-0A01-4BC0-A247-A0E4A7EED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9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89F7F0-BBF2-4BCF-83F9-89303EA3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30" y="1050594"/>
            <a:ext cx="5094512" cy="4473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803E0-9346-4931-B16E-E834226741F3}"/>
              </a:ext>
            </a:extLst>
          </p:cNvPr>
          <p:cNvSpPr txBox="1"/>
          <p:nvPr/>
        </p:nvSpPr>
        <p:spPr>
          <a:xfrm>
            <a:off x="6364851" y="5546149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@ AI = Peak GFLOPs/Peak GB/s</a:t>
            </a:r>
          </a:p>
        </p:txBody>
      </p:sp>
    </p:spTree>
    <p:extLst>
      <p:ext uri="{BB962C8B-B14F-4D97-AF65-F5344CB8AC3E}">
        <p14:creationId xmlns:p14="http://schemas.microsoft.com/office/powerpoint/2010/main" val="149953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E4B0E-D9FC-45F3-93BB-9B48CDDA9D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a layer in MLP with</a:t>
            </a:r>
          </a:p>
          <a:p>
            <a:pPr lvl="1"/>
            <a:r>
              <a:rPr lang="en-US" dirty="0"/>
              <a:t>Input dimension – din</a:t>
            </a:r>
          </a:p>
          <a:p>
            <a:pPr lvl="1"/>
            <a:r>
              <a:rPr lang="en-US" dirty="0"/>
              <a:t>Output dimension – </a:t>
            </a:r>
            <a:r>
              <a:rPr lang="en-US" dirty="0" err="1"/>
              <a:t>dout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/>
              <a:t>nn.Linear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E7F62-E715-4FDA-8CD6-A06C4BD4534D}"/>
              </a:ext>
            </a:extLst>
          </p:cNvPr>
          <p:cNvSpPr txBox="1"/>
          <p:nvPr/>
        </p:nvSpPr>
        <p:spPr>
          <a:xfrm>
            <a:off x="4700219" y="30757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9CAFB5-8380-4356-ACE9-1052BE31A7C6}"/>
              </a:ext>
            </a:extLst>
          </p:cNvPr>
          <p:cNvCxnSpPr>
            <a:cxnSpLocks/>
          </p:cNvCxnSpPr>
          <p:nvPr/>
        </p:nvCxnSpPr>
        <p:spPr>
          <a:xfrm>
            <a:off x="2159301" y="2802168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A0F4E-194D-4D70-8CB7-D11325E82897}"/>
              </a:ext>
            </a:extLst>
          </p:cNvPr>
          <p:cNvGrpSpPr/>
          <p:nvPr/>
        </p:nvGrpSpPr>
        <p:grpSpPr>
          <a:xfrm>
            <a:off x="1504003" y="2341881"/>
            <a:ext cx="3037084" cy="1536861"/>
            <a:chOff x="4795082" y="2341881"/>
            <a:chExt cx="3037084" cy="15368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A65608-A53C-460F-A3A0-9FA2BBC3641A}"/>
                </a:ext>
              </a:extLst>
            </p:cNvPr>
            <p:cNvSpPr/>
            <p:nvPr/>
          </p:nvSpPr>
          <p:spPr>
            <a:xfrm>
              <a:off x="5526766" y="2784584"/>
              <a:ext cx="2305400" cy="1094158"/>
            </a:xfrm>
            <a:prstGeom prst="rect">
              <a:avLst/>
            </a:prstGeom>
            <a:solidFill>
              <a:srgbClr val="D6E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057168-0CE0-40C0-B026-D819FB19A39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66" y="2697333"/>
              <a:ext cx="2305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F6A2DC-2F28-4543-8B6D-69DDB0139186}"/>
                </a:ext>
              </a:extLst>
            </p:cNvPr>
            <p:cNvSpPr txBox="1"/>
            <p:nvPr/>
          </p:nvSpPr>
          <p:spPr>
            <a:xfrm>
              <a:off x="6331371" y="2341881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724076-5878-4FE4-8CF1-A70D6A87F50A}"/>
                </a:ext>
              </a:extLst>
            </p:cNvPr>
            <p:cNvSpPr txBox="1"/>
            <p:nvPr/>
          </p:nvSpPr>
          <p:spPr>
            <a:xfrm>
              <a:off x="4795082" y="3164582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dout</a:t>
              </a:r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F53D3-9786-4CDF-9990-3D7DC69B2D84}"/>
              </a:ext>
            </a:extLst>
          </p:cNvPr>
          <p:cNvSpPr/>
          <p:nvPr/>
        </p:nvSpPr>
        <p:spPr>
          <a:xfrm>
            <a:off x="8155012" y="2637180"/>
            <a:ext cx="996696" cy="1097280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AE7DAC-2E66-424E-92E9-22544DD49DF7}"/>
              </a:ext>
            </a:extLst>
          </p:cNvPr>
          <p:cNvCxnSpPr>
            <a:cxnSpLocks/>
          </p:cNvCxnSpPr>
          <p:nvPr/>
        </p:nvCxnSpPr>
        <p:spPr>
          <a:xfrm>
            <a:off x="8039910" y="2637180"/>
            <a:ext cx="0" cy="1097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AEC225-F05F-45DB-BD0A-5C98F2C2BD75}"/>
              </a:ext>
            </a:extLst>
          </p:cNvPr>
          <p:cNvSpPr txBox="1"/>
          <p:nvPr/>
        </p:nvSpPr>
        <p:spPr>
          <a:xfrm>
            <a:off x="7391977" y="3096837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dout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18DD6-034F-4756-98DA-90FCED69AE78}"/>
              </a:ext>
            </a:extLst>
          </p:cNvPr>
          <p:cNvSpPr txBox="1"/>
          <p:nvPr/>
        </p:nvSpPr>
        <p:spPr>
          <a:xfrm>
            <a:off x="6900394" y="29866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F10F72-2A1C-413E-B9EF-98F6180830C2}"/>
              </a:ext>
            </a:extLst>
          </p:cNvPr>
          <p:cNvCxnSpPr>
            <a:cxnSpLocks/>
          </p:cNvCxnSpPr>
          <p:nvPr/>
        </p:nvCxnSpPr>
        <p:spPr>
          <a:xfrm>
            <a:off x="8155013" y="2549929"/>
            <a:ext cx="9966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E31096-90E5-4168-A695-B51B4768772E}"/>
              </a:ext>
            </a:extLst>
          </p:cNvPr>
          <p:cNvSpPr txBox="1"/>
          <p:nvPr/>
        </p:nvSpPr>
        <p:spPr>
          <a:xfrm>
            <a:off x="8478472" y="218059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7EF233-3DE5-42F8-8488-0F779084E6BA}"/>
                  </a:ext>
                </a:extLst>
              </p:cNvPr>
              <p:cNvSpPr txBox="1"/>
              <p:nvPr/>
            </p:nvSpPr>
            <p:spPr>
              <a:xfrm>
                <a:off x="714853" y="2974312"/>
                <a:ext cx="527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7EF233-3DE5-42F8-8488-0F779084E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53" y="2974312"/>
                <a:ext cx="527388" cy="276999"/>
              </a:xfrm>
              <a:prstGeom prst="rect">
                <a:avLst/>
              </a:prstGeom>
              <a:blipFill>
                <a:blip r:embed="rId3"/>
                <a:stretch>
                  <a:fillRect l="-8046" r="-80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08F8B45-3641-4E40-8FB6-E4C39B5750E7}"/>
              </a:ext>
            </a:extLst>
          </p:cNvPr>
          <p:cNvSpPr txBox="1"/>
          <p:nvPr/>
        </p:nvSpPr>
        <p:spPr>
          <a:xfrm>
            <a:off x="421545" y="3243705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</a:t>
            </a:r>
            <a:r>
              <a:rPr lang="en-US" sz="1600" err="1"/>
              <a:t>matmul</a:t>
            </a:r>
            <a:r>
              <a:rPr lang="en-US" sz="160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CD7C6-E396-4EBD-A96A-D90E2C4235DE}"/>
              </a:ext>
            </a:extLst>
          </p:cNvPr>
          <p:cNvGrpSpPr/>
          <p:nvPr/>
        </p:nvGrpSpPr>
        <p:grpSpPr>
          <a:xfrm>
            <a:off x="5017156" y="1199073"/>
            <a:ext cx="1612500" cy="2741465"/>
            <a:chOff x="2369649" y="1447927"/>
            <a:chExt cx="1612500" cy="27414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D32F80-9840-4468-8719-867694B1C389}"/>
                </a:ext>
              </a:extLst>
            </p:cNvPr>
            <p:cNvSpPr/>
            <p:nvPr/>
          </p:nvSpPr>
          <p:spPr>
            <a:xfrm>
              <a:off x="2990155" y="1885104"/>
              <a:ext cx="991994" cy="2304288"/>
            </a:xfrm>
            <a:prstGeom prst="rect">
              <a:avLst/>
            </a:prstGeom>
            <a:solidFill>
              <a:srgbClr val="F1F4E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F9F184-B546-469B-ACD9-3C2B55BC6A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55" y="1759461"/>
              <a:ext cx="9919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9475E5-9460-4D06-B1AF-D19D958C9925}"/>
                </a:ext>
              </a:extLst>
            </p:cNvPr>
            <p:cNvCxnSpPr>
              <a:cxnSpLocks/>
            </p:cNvCxnSpPr>
            <p:nvPr/>
          </p:nvCxnSpPr>
          <p:spPr>
            <a:xfrm>
              <a:off x="2888547" y="1898804"/>
              <a:ext cx="0" cy="2286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0614A0-425D-4750-AD54-D9E5CE1589A3}"/>
                </a:ext>
              </a:extLst>
            </p:cNvPr>
            <p:cNvSpPr txBox="1"/>
            <p:nvPr/>
          </p:nvSpPr>
          <p:spPr>
            <a:xfrm>
              <a:off x="2369649" y="2732426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152B2-D43C-4F8F-A8FD-E77474452601}"/>
                </a:ext>
              </a:extLst>
            </p:cNvPr>
            <p:cNvSpPr txBox="1"/>
            <p:nvPr/>
          </p:nvSpPr>
          <p:spPr>
            <a:xfrm>
              <a:off x="3311264" y="1447927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56023A-0E7F-4461-AFA7-93F10207D5C0}"/>
                </a:ext>
              </a:extLst>
            </p:cNvPr>
            <p:cNvSpPr/>
            <p:nvPr/>
          </p:nvSpPr>
          <p:spPr>
            <a:xfrm>
              <a:off x="2990155" y="1880550"/>
              <a:ext cx="161847" cy="2304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B37705-4C3B-4EB2-AC03-7EC2FCC79F71}"/>
              </a:ext>
            </a:extLst>
          </p:cNvPr>
          <p:cNvSpPr/>
          <p:nvPr/>
        </p:nvSpPr>
        <p:spPr>
          <a:xfrm>
            <a:off x="2223642" y="2784584"/>
            <a:ext cx="2301780" cy="1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1E9C03-4F5B-4D15-A574-9137A57E3659}"/>
              </a:ext>
            </a:extLst>
          </p:cNvPr>
          <p:cNvSpPr/>
          <p:nvPr/>
        </p:nvSpPr>
        <p:spPr>
          <a:xfrm>
            <a:off x="8158805" y="2635230"/>
            <a:ext cx="182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05C098-F74E-45D7-ACB9-56BC570558ED}"/>
              </a:ext>
            </a:extLst>
          </p:cNvPr>
          <p:cNvSpPr txBox="1"/>
          <p:nvPr/>
        </p:nvSpPr>
        <p:spPr>
          <a:xfrm>
            <a:off x="3189371" y="396870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67FF3D-3E09-4CB3-AE41-E8C75EE8152A}"/>
              </a:ext>
            </a:extLst>
          </p:cNvPr>
          <p:cNvSpPr txBox="1"/>
          <p:nvPr/>
        </p:nvSpPr>
        <p:spPr>
          <a:xfrm>
            <a:off x="8527138" y="386361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32E22-3973-4A82-8992-49F526123C76}"/>
              </a:ext>
            </a:extLst>
          </p:cNvPr>
          <p:cNvSpPr txBox="1"/>
          <p:nvPr/>
        </p:nvSpPr>
        <p:spPr>
          <a:xfrm>
            <a:off x="2938545" y="4323955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CB0F34-ED62-4ABF-93F4-15A765523C6F}"/>
              </a:ext>
            </a:extLst>
          </p:cNvPr>
          <p:cNvSpPr txBox="1"/>
          <p:nvPr/>
        </p:nvSpPr>
        <p:spPr>
          <a:xfrm>
            <a:off x="5536054" y="4299086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7C948F-DD12-46D3-AF39-ECDD06A22778}"/>
              </a:ext>
            </a:extLst>
          </p:cNvPr>
          <p:cNvSpPr txBox="1"/>
          <p:nvPr/>
        </p:nvSpPr>
        <p:spPr>
          <a:xfrm>
            <a:off x="8039910" y="4322902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653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4" grpId="0"/>
      <p:bldP spid="25" grpId="0"/>
      <p:bldP spid="27" grpId="0"/>
      <p:bldP spid="28" grpId="0"/>
      <p:bldP spid="48" grpId="0"/>
      <p:bldP spid="52" grpId="0" animBg="1"/>
      <p:bldP spid="53" grpId="0" animBg="1"/>
      <p:bldP spid="59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5355E91B-1A18-49D6-A2F2-432CBEB1A7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838" y="1198563"/>
            <a:ext cx="10728325" cy="5260975"/>
          </a:xfrm>
        </p:spPr>
        <p:txBody>
          <a:bodyPr/>
          <a:lstStyle/>
          <a:p>
            <a:r>
              <a:rPr lang="en-US" dirty="0"/>
              <a:t>For a convolution layer with</a:t>
            </a:r>
          </a:p>
          <a:p>
            <a:pPr lvl="1"/>
            <a:r>
              <a:rPr lang="en-US" dirty="0"/>
              <a:t>Filter size – R x S x C</a:t>
            </a:r>
          </a:p>
          <a:p>
            <a:pPr lvl="1"/>
            <a:r>
              <a:rPr lang="en-US" dirty="0"/>
              <a:t>Input </a:t>
            </a:r>
            <a:r>
              <a:rPr lang="en-US" dirty="0" err="1"/>
              <a:t>fmap</a:t>
            </a:r>
            <a:r>
              <a:rPr lang="en-US" dirty="0"/>
              <a:t> size – H x W x C</a:t>
            </a:r>
          </a:p>
          <a:p>
            <a:pPr lvl="1"/>
            <a:r>
              <a:rPr lang="en-US" dirty="0"/>
              <a:t>Output </a:t>
            </a:r>
            <a:r>
              <a:rPr lang="en-US" dirty="0" err="1"/>
              <a:t>fmap</a:t>
            </a:r>
            <a:r>
              <a:rPr lang="en-US" dirty="0"/>
              <a:t> size – P x Q x K</a:t>
            </a:r>
          </a:p>
          <a:p>
            <a:pPr lvl="1"/>
            <a:r>
              <a:rPr lang="en-US" dirty="0"/>
              <a:t>Batch size – 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Implicit GEMM algorithm using im2col transformation </a:t>
            </a:r>
          </a:p>
          <a:p>
            <a:pPr lvl="2"/>
            <a:r>
              <a:rPr lang="en-US" dirty="0"/>
              <a:t>(GEMM – general matrix multiplication)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478B8A-EFA0-43AF-B1E0-42404233574C}"/>
              </a:ext>
            </a:extLst>
          </p:cNvPr>
          <p:cNvSpPr/>
          <p:nvPr/>
        </p:nvSpPr>
        <p:spPr>
          <a:xfrm>
            <a:off x="2309519" y="3558979"/>
            <a:ext cx="1306286" cy="161919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442E3-8812-4A99-8C57-DF4FF129ED56}"/>
              </a:ext>
            </a:extLst>
          </p:cNvPr>
          <p:cNvCxnSpPr/>
          <p:nvPr/>
        </p:nvCxnSpPr>
        <p:spPr>
          <a:xfrm>
            <a:off x="2309519" y="3471727"/>
            <a:ext cx="130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1A915-EF21-4F02-B677-7AB826BB1A0E}"/>
              </a:ext>
            </a:extLst>
          </p:cNvPr>
          <p:cNvCxnSpPr>
            <a:cxnSpLocks/>
          </p:cNvCxnSpPr>
          <p:nvPr/>
        </p:nvCxnSpPr>
        <p:spPr>
          <a:xfrm>
            <a:off x="2170516" y="3558978"/>
            <a:ext cx="0" cy="161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FC5C8F-0712-4B9D-82E1-53C6CFBF6296}"/>
              </a:ext>
            </a:extLst>
          </p:cNvPr>
          <p:cNvSpPr txBox="1"/>
          <p:nvPr/>
        </p:nvSpPr>
        <p:spPr>
          <a:xfrm>
            <a:off x="2687586" y="312500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RSC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7876B-FBD2-4925-9201-17CA58549706}"/>
              </a:ext>
            </a:extLst>
          </p:cNvPr>
          <p:cNvSpPr txBox="1"/>
          <p:nvPr/>
        </p:nvSpPr>
        <p:spPr>
          <a:xfrm>
            <a:off x="1543832" y="41839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NPQ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8DEC25-CFFC-4165-AB31-F972AB41CB00}"/>
              </a:ext>
            </a:extLst>
          </p:cNvPr>
          <p:cNvSpPr/>
          <p:nvPr/>
        </p:nvSpPr>
        <p:spPr>
          <a:xfrm>
            <a:off x="4918463" y="3541393"/>
            <a:ext cx="2305400" cy="1094158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FCB37-8FEB-41DD-B049-308806286891}"/>
              </a:ext>
            </a:extLst>
          </p:cNvPr>
          <p:cNvSpPr txBox="1"/>
          <p:nvPr/>
        </p:nvSpPr>
        <p:spPr>
          <a:xfrm>
            <a:off x="3925638" y="3761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67087E-9967-4FDB-B6CF-EC02FE8354E7}"/>
              </a:ext>
            </a:extLst>
          </p:cNvPr>
          <p:cNvCxnSpPr>
            <a:cxnSpLocks/>
          </p:cNvCxnSpPr>
          <p:nvPr/>
        </p:nvCxnSpPr>
        <p:spPr>
          <a:xfrm>
            <a:off x="4918463" y="3454142"/>
            <a:ext cx="230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FFF02E-8AC6-4F83-B7D3-1E6A489E99C2}"/>
              </a:ext>
            </a:extLst>
          </p:cNvPr>
          <p:cNvCxnSpPr>
            <a:cxnSpLocks/>
          </p:cNvCxnSpPr>
          <p:nvPr/>
        </p:nvCxnSpPr>
        <p:spPr>
          <a:xfrm>
            <a:off x="4838843" y="3541393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3296FF-084F-450C-B141-8080B053E0F3}"/>
              </a:ext>
            </a:extLst>
          </p:cNvPr>
          <p:cNvSpPr txBox="1"/>
          <p:nvPr/>
        </p:nvSpPr>
        <p:spPr>
          <a:xfrm>
            <a:off x="5906695" y="310239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59D1CB-34F4-4BA6-AE0B-3A465AA9EE6A}"/>
              </a:ext>
            </a:extLst>
          </p:cNvPr>
          <p:cNvSpPr txBox="1"/>
          <p:nvPr/>
        </p:nvSpPr>
        <p:spPr>
          <a:xfrm>
            <a:off x="4272796" y="3921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FCD759-7F94-4276-8887-FB692B444B96}"/>
              </a:ext>
            </a:extLst>
          </p:cNvPr>
          <p:cNvSpPr/>
          <p:nvPr/>
        </p:nvSpPr>
        <p:spPr>
          <a:xfrm>
            <a:off x="8486710" y="3494334"/>
            <a:ext cx="2246017" cy="1683839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910B4C-0DC6-4892-9497-D439086A4FE6}"/>
              </a:ext>
            </a:extLst>
          </p:cNvPr>
          <p:cNvCxnSpPr>
            <a:cxnSpLocks/>
          </p:cNvCxnSpPr>
          <p:nvPr/>
        </p:nvCxnSpPr>
        <p:spPr>
          <a:xfrm>
            <a:off x="8371608" y="3494335"/>
            <a:ext cx="0" cy="168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6F18D-F795-49B0-AB87-44911565BCAC}"/>
              </a:ext>
            </a:extLst>
          </p:cNvPr>
          <p:cNvSpPr txBox="1"/>
          <p:nvPr/>
        </p:nvSpPr>
        <p:spPr>
          <a:xfrm>
            <a:off x="7795819" y="412353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NPQ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B8E10D-86DC-4473-9032-9498C8DEEC0B}"/>
              </a:ext>
            </a:extLst>
          </p:cNvPr>
          <p:cNvSpPr txBox="1"/>
          <p:nvPr/>
        </p:nvSpPr>
        <p:spPr>
          <a:xfrm>
            <a:off x="7441558" y="37367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1494FB-4BA6-407D-BF4F-7306CE2A827D}"/>
              </a:ext>
            </a:extLst>
          </p:cNvPr>
          <p:cNvCxnSpPr>
            <a:cxnSpLocks/>
          </p:cNvCxnSpPr>
          <p:nvPr/>
        </p:nvCxnSpPr>
        <p:spPr>
          <a:xfrm>
            <a:off x="8486711" y="3407084"/>
            <a:ext cx="2246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F4DA398-6BFE-4232-B04C-A64CE2AFF581}"/>
              </a:ext>
            </a:extLst>
          </p:cNvPr>
          <p:cNvSpPr txBox="1"/>
          <p:nvPr/>
        </p:nvSpPr>
        <p:spPr>
          <a:xfrm>
            <a:off x="9504414" y="305966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41445-8737-4B41-AFBF-6F5C8B624ABF}"/>
              </a:ext>
            </a:extLst>
          </p:cNvPr>
          <p:cNvSpPr txBox="1"/>
          <p:nvPr/>
        </p:nvSpPr>
        <p:spPr>
          <a:xfrm>
            <a:off x="5545972" y="514588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B1F14A-8A3E-4D13-89A3-DA7EFBCAB47D}"/>
              </a:ext>
            </a:extLst>
          </p:cNvPr>
          <p:cNvSpPr txBox="1"/>
          <p:nvPr/>
        </p:nvSpPr>
        <p:spPr>
          <a:xfrm>
            <a:off x="2314807" y="518637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32A1E7-9397-4F7F-958A-B4AD65DE1C72}"/>
              </a:ext>
            </a:extLst>
          </p:cNvPr>
          <p:cNvSpPr txBox="1"/>
          <p:nvPr/>
        </p:nvSpPr>
        <p:spPr>
          <a:xfrm>
            <a:off x="9237813" y="517817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737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5355E91B-1A18-49D6-A2F2-432CBEB1A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an attention layer with</a:t>
            </a:r>
          </a:p>
          <a:p>
            <a:pPr lvl="1"/>
            <a:r>
              <a:rPr lang="en-US" dirty="0"/>
              <a:t>sequence length – n</a:t>
            </a:r>
          </a:p>
          <a:p>
            <a:pPr lvl="1"/>
            <a:r>
              <a:rPr lang="en-US" dirty="0"/>
              <a:t>embedding dimension – d</a:t>
            </a:r>
            <a:r>
              <a:rPr lang="en-US" baseline="-25000" dirty="0"/>
              <a:t>k (=v=q)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heads = h</a:t>
            </a:r>
          </a:p>
          <a:p>
            <a:pPr lvl="1"/>
            <a:r>
              <a:rPr lang="en-US" dirty="0"/>
              <a:t>Static matrix multiplications – Q, K, V, Output </a:t>
            </a:r>
          </a:p>
          <a:p>
            <a:pPr lvl="1"/>
            <a:r>
              <a:rPr lang="en-US" dirty="0"/>
              <a:t>Dynamic matrix multiplications – QK</a:t>
            </a:r>
            <a:r>
              <a:rPr lang="en-US" baseline="30000" dirty="0"/>
              <a:t>T</a:t>
            </a:r>
            <a:r>
              <a:rPr lang="en-US" dirty="0"/>
              <a:t>, QK</a:t>
            </a:r>
            <a:r>
              <a:rPr lang="en-US" baseline="30000" dirty="0"/>
              <a:t>T</a:t>
            </a:r>
            <a:r>
              <a:rPr lang="en-US" dirty="0"/>
              <a:t>V</a:t>
            </a:r>
          </a:p>
          <a:p>
            <a:pPr lvl="1"/>
            <a:r>
              <a:rPr lang="en-US" dirty="0"/>
              <a:t>e.g.</a:t>
            </a:r>
          </a:p>
          <a:p>
            <a:pPr lvl="1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478B8A-EFA0-43AF-B1E0-42404233574C}"/>
              </a:ext>
            </a:extLst>
          </p:cNvPr>
          <p:cNvSpPr/>
          <p:nvPr/>
        </p:nvSpPr>
        <p:spPr>
          <a:xfrm>
            <a:off x="2309519" y="4093233"/>
            <a:ext cx="1306286" cy="161919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442E3-8812-4A99-8C57-DF4FF129ED56}"/>
              </a:ext>
            </a:extLst>
          </p:cNvPr>
          <p:cNvCxnSpPr/>
          <p:nvPr/>
        </p:nvCxnSpPr>
        <p:spPr>
          <a:xfrm>
            <a:off x="2309519" y="4005981"/>
            <a:ext cx="130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1A915-EF21-4F02-B677-7AB826BB1A0E}"/>
              </a:ext>
            </a:extLst>
          </p:cNvPr>
          <p:cNvCxnSpPr>
            <a:cxnSpLocks/>
          </p:cNvCxnSpPr>
          <p:nvPr/>
        </p:nvCxnSpPr>
        <p:spPr>
          <a:xfrm>
            <a:off x="2170516" y="4093232"/>
            <a:ext cx="0" cy="161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FC5C8F-0712-4B9D-82E1-53C6CFBF6296}"/>
              </a:ext>
            </a:extLst>
          </p:cNvPr>
          <p:cNvSpPr txBox="1"/>
          <p:nvPr/>
        </p:nvSpPr>
        <p:spPr>
          <a:xfrm>
            <a:off x="2687586" y="365925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k</a:t>
            </a:r>
            <a:r>
              <a:rPr lang="en-US" dirty="0"/>
              <a:t>/h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7876B-FBD2-4925-9201-17CA58549706}"/>
              </a:ext>
            </a:extLst>
          </p:cNvPr>
          <p:cNvSpPr txBox="1"/>
          <p:nvPr/>
        </p:nvSpPr>
        <p:spPr>
          <a:xfrm>
            <a:off x="1800351" y="47181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8DEC25-CFFC-4165-AB31-F972AB41CB00}"/>
              </a:ext>
            </a:extLst>
          </p:cNvPr>
          <p:cNvSpPr/>
          <p:nvPr/>
        </p:nvSpPr>
        <p:spPr>
          <a:xfrm>
            <a:off x="4918463" y="4075647"/>
            <a:ext cx="2305400" cy="1094158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FCB37-8FEB-41DD-B049-308806286891}"/>
              </a:ext>
            </a:extLst>
          </p:cNvPr>
          <p:cNvSpPr txBox="1"/>
          <p:nvPr/>
        </p:nvSpPr>
        <p:spPr>
          <a:xfrm>
            <a:off x="3925638" y="4296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67087E-9967-4FDB-B6CF-EC02FE8354E7}"/>
              </a:ext>
            </a:extLst>
          </p:cNvPr>
          <p:cNvCxnSpPr>
            <a:cxnSpLocks/>
          </p:cNvCxnSpPr>
          <p:nvPr/>
        </p:nvCxnSpPr>
        <p:spPr>
          <a:xfrm>
            <a:off x="4918463" y="3988396"/>
            <a:ext cx="230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FFF02E-8AC6-4F83-B7D3-1E6A489E99C2}"/>
              </a:ext>
            </a:extLst>
          </p:cNvPr>
          <p:cNvCxnSpPr>
            <a:cxnSpLocks/>
          </p:cNvCxnSpPr>
          <p:nvPr/>
        </p:nvCxnSpPr>
        <p:spPr>
          <a:xfrm>
            <a:off x="4838843" y="4075647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3296FF-084F-450C-B141-8080B053E0F3}"/>
              </a:ext>
            </a:extLst>
          </p:cNvPr>
          <p:cNvSpPr txBox="1"/>
          <p:nvPr/>
        </p:nvSpPr>
        <p:spPr>
          <a:xfrm>
            <a:off x="5906695" y="3636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59D1CB-34F4-4BA6-AE0B-3A465AA9EE6A}"/>
              </a:ext>
            </a:extLst>
          </p:cNvPr>
          <p:cNvSpPr txBox="1"/>
          <p:nvPr/>
        </p:nvSpPr>
        <p:spPr>
          <a:xfrm>
            <a:off x="4241690" y="443249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k</a:t>
            </a:r>
            <a:r>
              <a:rPr lang="en-US" dirty="0"/>
              <a:t> /h</a:t>
            </a:r>
            <a:endParaRPr lang="en-US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FCD759-7F94-4276-8887-FB692B444B96}"/>
              </a:ext>
            </a:extLst>
          </p:cNvPr>
          <p:cNvSpPr/>
          <p:nvPr/>
        </p:nvSpPr>
        <p:spPr>
          <a:xfrm>
            <a:off x="8486710" y="4028588"/>
            <a:ext cx="2246017" cy="1683839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910B4C-0DC6-4892-9497-D439086A4FE6}"/>
              </a:ext>
            </a:extLst>
          </p:cNvPr>
          <p:cNvCxnSpPr>
            <a:cxnSpLocks/>
          </p:cNvCxnSpPr>
          <p:nvPr/>
        </p:nvCxnSpPr>
        <p:spPr>
          <a:xfrm>
            <a:off x="8371608" y="4028589"/>
            <a:ext cx="0" cy="168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6F18D-F795-49B0-AB87-44911565BCAC}"/>
              </a:ext>
            </a:extLst>
          </p:cNvPr>
          <p:cNvSpPr txBox="1"/>
          <p:nvPr/>
        </p:nvSpPr>
        <p:spPr>
          <a:xfrm>
            <a:off x="8063497" y="46882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B8E10D-86DC-4473-9032-9498C8DEEC0B}"/>
              </a:ext>
            </a:extLst>
          </p:cNvPr>
          <p:cNvSpPr txBox="1"/>
          <p:nvPr/>
        </p:nvSpPr>
        <p:spPr>
          <a:xfrm>
            <a:off x="7441558" y="427097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1494FB-4BA6-407D-BF4F-7306CE2A827D}"/>
              </a:ext>
            </a:extLst>
          </p:cNvPr>
          <p:cNvCxnSpPr>
            <a:cxnSpLocks/>
          </p:cNvCxnSpPr>
          <p:nvPr/>
        </p:nvCxnSpPr>
        <p:spPr>
          <a:xfrm>
            <a:off x="8486711" y="3941338"/>
            <a:ext cx="2246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F4DA398-6BFE-4232-B04C-A64CE2AFF581}"/>
              </a:ext>
            </a:extLst>
          </p:cNvPr>
          <p:cNvSpPr txBox="1"/>
          <p:nvPr/>
        </p:nvSpPr>
        <p:spPr>
          <a:xfrm>
            <a:off x="9504414" y="35733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41445-8737-4B41-AFBF-6F5C8B624ABF}"/>
              </a:ext>
            </a:extLst>
          </p:cNvPr>
          <p:cNvSpPr txBox="1"/>
          <p:nvPr/>
        </p:nvSpPr>
        <p:spPr>
          <a:xfrm>
            <a:off x="5545972" y="568014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30000" dirty="0"/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B1F14A-8A3E-4D13-89A3-DA7EFBCAB47D}"/>
              </a:ext>
            </a:extLst>
          </p:cNvPr>
          <p:cNvSpPr txBox="1"/>
          <p:nvPr/>
        </p:nvSpPr>
        <p:spPr>
          <a:xfrm>
            <a:off x="2664722" y="5721092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32A1E7-9397-4F7F-958A-B4AD65DE1C72}"/>
              </a:ext>
            </a:extLst>
          </p:cNvPr>
          <p:cNvSpPr txBox="1"/>
          <p:nvPr/>
        </p:nvSpPr>
        <p:spPr>
          <a:xfrm>
            <a:off x="9237813" y="571242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QK</a:t>
            </a:r>
            <a:r>
              <a:rPr lang="en-US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49258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C3C-75A8-4F7D-B11C-D8102685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9234309" cy="443198"/>
          </a:xfrm>
        </p:spPr>
        <p:txBody>
          <a:bodyPr/>
          <a:lstStyle/>
          <a:p>
            <a:r>
              <a:rPr lang="en-US" dirty="0"/>
              <a:t>Basic Computations in AI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Dot Product (</a:t>
            </a:r>
            <a:r>
              <a:rPr lang="en-US" b="1" dirty="0"/>
              <a:t>a</a:t>
            </a:r>
            <a:r>
              <a:rPr lang="en-US" dirty="0"/>
              <a:t> . </a:t>
            </a:r>
            <a:r>
              <a:rPr lang="en-US" b="1" dirty="0"/>
              <a:t>b</a:t>
            </a:r>
            <a:r>
              <a:rPr lang="en-US" dirty="0"/>
              <a:t> = </a:t>
            </a:r>
            <a:r>
              <a:rPr lang="en-US" b="1" dirty="0" err="1"/>
              <a:t>a</a:t>
            </a:r>
            <a:r>
              <a:rPr lang="en-US" baseline="30000" dirty="0" err="1"/>
              <a:t>T</a:t>
            </a:r>
            <a:r>
              <a:rPr lang="en-US" b="1" dirty="0" err="1"/>
              <a:t>b</a:t>
            </a:r>
            <a:r>
              <a:rPr lang="en-US" dirty="0"/>
              <a:t> = c) </a:t>
            </a:r>
          </a:p>
          <a:p>
            <a:pPr lvl="1"/>
            <a:r>
              <a:rPr lang="en-US" dirty="0"/>
              <a:t>Product is a scalar value</a:t>
            </a:r>
          </a:p>
          <a:p>
            <a:pPr lvl="1"/>
            <a:r>
              <a:rPr lang="en-US" dirty="0"/>
              <a:t>Vectors typically treated as column vectors</a:t>
            </a:r>
          </a:p>
          <a:p>
            <a:pPr lvl="1"/>
            <a:r>
              <a:rPr lang="en-US" dirty="0"/>
              <a:t>Used to measure similarity, also referred as </a:t>
            </a:r>
            <a:r>
              <a:rPr lang="en-US" dirty="0">
                <a:solidFill>
                  <a:schemeClr val="accent5"/>
                </a:solidFill>
              </a:rPr>
              <a:t>inner product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22AB-F732-4174-B66D-DDF3F969C280}"/>
              </a:ext>
            </a:extLst>
          </p:cNvPr>
          <p:cNvSpPr txBox="1"/>
          <p:nvPr/>
        </p:nvSpPr>
        <p:spPr>
          <a:xfrm>
            <a:off x="2248472" y="3881664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45380-30AC-4CC9-BAC7-4A068CB3E5B8}"/>
              </a:ext>
            </a:extLst>
          </p:cNvPr>
          <p:cNvSpPr txBox="1"/>
          <p:nvPr/>
        </p:nvSpPr>
        <p:spPr>
          <a:xfrm>
            <a:off x="1731560" y="55998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058C6-753C-4AA7-83B5-202669F0B0A5}"/>
              </a:ext>
            </a:extLst>
          </p:cNvPr>
          <p:cNvSpPr txBox="1"/>
          <p:nvPr/>
        </p:nvSpPr>
        <p:spPr>
          <a:xfrm>
            <a:off x="2706388" y="563387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E10CF60-9C25-4013-A8C0-F6A56EC71D64}"/>
              </a:ext>
            </a:extLst>
          </p:cNvPr>
          <p:cNvGraphicFramePr>
            <a:graphicFrameLocks noGrp="1"/>
          </p:cNvGraphicFramePr>
          <p:nvPr/>
        </p:nvGraphicFramePr>
        <p:xfrm>
          <a:off x="1659186" y="2909455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70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9414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E78D98-D19D-4298-A919-C538A9E63723}"/>
              </a:ext>
            </a:extLst>
          </p:cNvPr>
          <p:cNvGraphicFramePr>
            <a:graphicFrameLocks noGrp="1"/>
          </p:cNvGraphicFramePr>
          <p:nvPr/>
        </p:nvGraphicFramePr>
        <p:xfrm>
          <a:off x="2635043" y="2909455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/>
              <p:nvPr/>
            </p:nvSpPr>
            <p:spPr>
              <a:xfrm>
                <a:off x="8642118" y="3780546"/>
                <a:ext cx="1385636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18" y="3780546"/>
                <a:ext cx="1385636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0CCC5F-DA2C-42F9-8C82-7BDC866957C4}"/>
              </a:ext>
            </a:extLst>
          </p:cNvPr>
          <p:cNvSpPr txBox="1"/>
          <p:nvPr/>
        </p:nvSpPr>
        <p:spPr>
          <a:xfrm>
            <a:off x="3455248" y="40690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3893082" y="2968656"/>
          <a:ext cx="32004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515326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7288202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02795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A027CA-D43F-4FB2-82C9-77AC8657839E}"/>
              </a:ext>
            </a:extLst>
          </p:cNvPr>
          <p:cNvSpPr txBox="1"/>
          <p:nvPr/>
        </p:nvSpPr>
        <p:spPr>
          <a:xfrm>
            <a:off x="7154741" y="38843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7639200" y="2985029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4995766" y="5592229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66" y="5592229"/>
                <a:ext cx="967701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7383949" y="5592229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949" y="5592229"/>
                <a:ext cx="96770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/>
              <p:nvPr/>
            </p:nvSpPr>
            <p:spPr>
              <a:xfrm>
                <a:off x="8960877" y="5592229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877" y="5592229"/>
                <a:ext cx="95891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F881C31-FD67-40E0-A94F-3170F2A3794D}"/>
              </a:ext>
            </a:extLst>
          </p:cNvPr>
          <p:cNvGraphicFramePr>
            <a:graphicFrameLocks noGrp="1"/>
          </p:cNvGraphicFramePr>
          <p:nvPr/>
        </p:nvGraphicFramePr>
        <p:xfrm>
          <a:off x="9211735" y="3319418"/>
          <a:ext cx="457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4E0FA69-3140-4B85-BA36-90C076DB9E79}"/>
              </a:ext>
            </a:extLst>
          </p:cNvPr>
          <p:cNvSpPr txBox="1"/>
          <p:nvPr/>
        </p:nvSpPr>
        <p:spPr>
          <a:xfrm>
            <a:off x="7383949" y="6158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MAC (multiply and accumulate)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754DA-4471-4064-A79F-DC8CB9C11CE6}"/>
              </a:ext>
            </a:extLst>
          </p:cNvPr>
          <p:cNvSpPr txBox="1"/>
          <p:nvPr/>
        </p:nvSpPr>
        <p:spPr>
          <a:xfrm>
            <a:off x="3554920" y="627512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Number of operations?</a:t>
            </a:r>
          </a:p>
        </p:txBody>
      </p:sp>
    </p:spTree>
    <p:extLst>
      <p:ext uri="{BB962C8B-B14F-4D97-AF65-F5344CB8AC3E}">
        <p14:creationId xmlns:p14="http://schemas.microsoft.com/office/powerpoint/2010/main" val="7384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  <p:bldP spid="19" grpId="0"/>
      <p:bldP spid="21" grpId="0"/>
      <p:bldP spid="22" grpId="0"/>
      <p:bldP spid="23" grpId="0"/>
      <p:bldP spid="26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Matrix Vector Multiplication (</a:t>
            </a:r>
            <a:r>
              <a:rPr lang="en-US" b="1" err="1"/>
              <a:t>A</a:t>
            </a:r>
            <a:r>
              <a:rPr lang="en-US" b="1" baseline="30000" err="1"/>
              <a:t>T</a:t>
            </a:r>
            <a:r>
              <a:rPr lang="en-US" b="1" err="1"/>
              <a:t>b</a:t>
            </a:r>
            <a:r>
              <a:rPr lang="en-US" b="1"/>
              <a:t> </a:t>
            </a:r>
            <a:r>
              <a:rPr lang="en-US"/>
              <a:t>= </a:t>
            </a:r>
            <a:r>
              <a:rPr lang="en-US" b="1"/>
              <a:t>c</a:t>
            </a:r>
            <a:r>
              <a:rPr lang="en-US"/>
              <a:t>) </a:t>
            </a:r>
          </a:p>
          <a:p>
            <a:pPr lvl="1"/>
            <a:r>
              <a:rPr lang="en-US"/>
              <a:t>Product is a vector</a:t>
            </a:r>
          </a:p>
          <a:p>
            <a:pPr lvl="1"/>
            <a:r>
              <a:rPr lang="en-US"/>
              <a:t>Each element in output vector is dot product of row of A</a:t>
            </a:r>
            <a:r>
              <a:rPr lang="en-US" baseline="30000"/>
              <a:t>T</a:t>
            </a:r>
            <a:r>
              <a:rPr lang="en-US"/>
              <a:t> and the vector 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2443709" y="3038993"/>
          <a:ext cx="2560320" cy="26243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1942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398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06393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41212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1515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a</a:t>
                      </a:r>
                      <a:r>
                        <a:rPr lang="en-US" sz="1800" baseline="-2500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/>
                        <a:t>a</a:t>
                      </a:r>
                      <a:r>
                        <a:rPr lang="en-US" sz="1800" baseline="-2500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a</a:t>
                      </a:r>
                      <a:r>
                        <a:rPr lang="en-US" sz="1800" baseline="-25000" err="1"/>
                        <a:t>nm</a:t>
                      </a:r>
                      <a:endParaRPr lang="en-US" sz="1800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8837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038993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3328602" y="5663321"/>
                <a:ext cx="1236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02" y="5663321"/>
                <a:ext cx="123681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5888922" y="5634873"/>
                <a:ext cx="1149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22" y="5634873"/>
                <a:ext cx="114909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7598F569-A3C3-4022-A591-1583025AF8C4}"/>
              </a:ext>
            </a:extLst>
          </p:cNvPr>
          <p:cNvSpPr txBox="1">
            <a:spLocks/>
          </p:cNvSpPr>
          <p:nvPr/>
        </p:nvSpPr>
        <p:spPr bwMode="blackWhite">
          <a:xfrm>
            <a:off x="887610" y="410597"/>
            <a:ext cx="9234309" cy="443198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 cap="none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Computations in AI Workloads</a:t>
            </a:r>
          </a:p>
        </p:txBody>
      </p:sp>
    </p:spTree>
    <p:extLst>
      <p:ext uri="{BB962C8B-B14F-4D97-AF65-F5344CB8AC3E}">
        <p14:creationId xmlns:p14="http://schemas.microsoft.com/office/powerpoint/2010/main" val="567163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Matrix Vector Multiplication (</a:t>
            </a:r>
            <a:r>
              <a:rPr lang="en-US" b="1" err="1"/>
              <a:t>A</a:t>
            </a:r>
            <a:r>
              <a:rPr lang="en-US" b="1" baseline="30000" err="1"/>
              <a:t>T</a:t>
            </a:r>
            <a:r>
              <a:rPr lang="en-US" b="1" err="1"/>
              <a:t>b</a:t>
            </a:r>
            <a:r>
              <a:rPr lang="en-US" b="1"/>
              <a:t> </a:t>
            </a:r>
            <a:r>
              <a:rPr lang="en-US"/>
              <a:t>= </a:t>
            </a:r>
            <a:r>
              <a:rPr lang="en-US" b="1"/>
              <a:t>c</a:t>
            </a:r>
            <a:r>
              <a:rPr lang="en-US"/>
              <a:t>) </a:t>
            </a:r>
          </a:p>
          <a:p>
            <a:pPr lvl="1"/>
            <a:r>
              <a:rPr lang="en-US"/>
              <a:t>Product is a vector</a:t>
            </a:r>
          </a:p>
          <a:p>
            <a:pPr lvl="1"/>
            <a:r>
              <a:rPr lang="en-US"/>
              <a:t>Each element in output vector is dot product of row of A and the vector 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/>
              <p:nvPr/>
            </p:nvSpPr>
            <p:spPr>
              <a:xfrm>
                <a:off x="8863600" y="3606033"/>
                <a:ext cx="1746888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600" y="3606033"/>
                <a:ext cx="1746888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1119342" y="3298796"/>
          <a:ext cx="448056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0515326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7288202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02795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19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39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a</a:t>
                      </a:r>
                      <a:r>
                        <a:rPr lang="en-US" sz="1800" baseline="-25000" err="1"/>
                        <a:t>nm</a:t>
                      </a:r>
                      <a:endParaRPr lang="en-US" sz="1800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063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A027CA-D43F-4FB2-82C9-77AC8657839E}"/>
              </a:ext>
            </a:extLst>
          </p:cNvPr>
          <p:cNvSpPr txBox="1"/>
          <p:nvPr/>
        </p:nvSpPr>
        <p:spPr>
          <a:xfrm>
            <a:off x="5801923" y="38456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6262286" y="3063047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2840922" y="5651087"/>
                <a:ext cx="1326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22" y="5651087"/>
                <a:ext cx="132619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6007035" y="5663321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35" y="5663321"/>
                <a:ext cx="96770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/>
              <p:nvPr/>
            </p:nvSpPr>
            <p:spPr>
              <a:xfrm>
                <a:off x="7976754" y="5575586"/>
                <a:ext cx="1028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754" y="5575586"/>
                <a:ext cx="102861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9EEF3BB-8A83-4EEE-B00F-27BF9D086BD9}"/>
              </a:ext>
            </a:extLst>
          </p:cNvPr>
          <p:cNvSpPr txBox="1"/>
          <p:nvPr/>
        </p:nvSpPr>
        <p:spPr>
          <a:xfrm>
            <a:off x="7292706" y="38133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E962C18-FA84-4255-A01A-156825665648}"/>
              </a:ext>
            </a:extLst>
          </p:cNvPr>
          <p:cNvGraphicFramePr>
            <a:graphicFrameLocks noGrp="1"/>
          </p:cNvGraphicFramePr>
          <p:nvPr/>
        </p:nvGraphicFramePr>
        <p:xfrm>
          <a:off x="7976754" y="3067441"/>
          <a:ext cx="655182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55182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DBDA478-8B2C-4849-A3AA-BB94FE6D9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9234309" cy="443198"/>
          </a:xfrm>
        </p:spPr>
        <p:txBody>
          <a:bodyPr/>
          <a:lstStyle/>
          <a:p>
            <a:r>
              <a:rPr lang="en-US" dirty="0"/>
              <a:t>Basic Computations in AI Workloads</a:t>
            </a:r>
          </a:p>
        </p:txBody>
      </p:sp>
    </p:spTree>
    <p:extLst>
      <p:ext uri="{BB962C8B-B14F-4D97-AF65-F5344CB8AC3E}">
        <p14:creationId xmlns:p14="http://schemas.microsoft.com/office/powerpoint/2010/main" val="270902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B48C-AA3D-4772-8799-9B5718CE2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(AI)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06158-B596-4BEB-8475-F6B4A7F30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A1DA-6018-40EC-9FE7-A2A1F273F1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4632910"/>
            <a:ext cx="10728960" cy="1826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Artificial Intelligence (AI) is used everywhere in day-to-day applications such as chat-bots, text autocompletion, ad recommendations, summarization tasks and image recognition. </a:t>
            </a:r>
          </a:p>
          <a:p>
            <a:r>
              <a:rPr lang="en-US" dirty="0"/>
              <a:t>AI model architectures – Transformers (most common these days), CNNs, FFNs, </a:t>
            </a:r>
            <a:r>
              <a:rPr lang="en-US" dirty="0" err="1"/>
              <a:t>RecSys</a:t>
            </a:r>
            <a:r>
              <a:rPr lang="en-US" dirty="0"/>
              <a:t>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E4742-5C86-4353-AF13-D891509C1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24"/>
          <a:stretch/>
        </p:blipFill>
        <p:spPr>
          <a:xfrm>
            <a:off x="523875" y="1323799"/>
            <a:ext cx="2030632" cy="3053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6B7658-B087-48FC-98A7-4B83A5477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4"/>
          <a:stretch/>
        </p:blipFill>
        <p:spPr>
          <a:xfrm>
            <a:off x="2396352" y="1322377"/>
            <a:ext cx="2552516" cy="3045762"/>
          </a:xfrm>
          <a:prstGeom prst="rect">
            <a:avLst/>
          </a:prstGeom>
        </p:spPr>
      </p:pic>
      <p:pic>
        <p:nvPicPr>
          <p:cNvPr id="7" name="Picture 4" descr="neural networks - Are there any weight matrices of residual connections in  ResNet? - Cross Validated">
            <a:extLst>
              <a:ext uri="{FF2B5EF4-FFF2-40B4-BE49-F238E27FC236}">
                <a16:creationId xmlns:a16="http://schemas.microsoft.com/office/drawing/2014/main" id="{9AAF96E5-ABF2-4377-A249-3DD71991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99" y="1543999"/>
            <a:ext cx="3391226" cy="24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sing Neural Networks for Your Recommender System | NVIDIA Technical Blog">
            <a:extLst>
              <a:ext uri="{FF2B5EF4-FFF2-40B4-BE49-F238E27FC236}">
                <a16:creationId xmlns:a16="http://schemas.microsoft.com/office/drawing/2014/main" id="{D06842B1-328E-49B5-A9E7-D68E5F75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56" y="1534204"/>
            <a:ext cx="3418308" cy="21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0A364-9A49-49F7-9A71-E24CBCC9D2EE}"/>
              </a:ext>
            </a:extLst>
          </p:cNvPr>
          <p:cNvSpPr txBox="1"/>
          <p:nvPr/>
        </p:nvSpPr>
        <p:spPr>
          <a:xfrm>
            <a:off x="1043554" y="1087826"/>
            <a:ext cx="255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Transformer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A2BE-60A8-42F1-A43F-175346432CC3}"/>
              </a:ext>
            </a:extLst>
          </p:cNvPr>
          <p:cNvSpPr txBox="1"/>
          <p:nvPr/>
        </p:nvSpPr>
        <p:spPr>
          <a:xfrm>
            <a:off x="5184588" y="1079245"/>
            <a:ext cx="25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Convolutional Neural Networks (CNNs)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04C01-B10E-4F28-A9D7-8BA314340177}"/>
              </a:ext>
            </a:extLst>
          </p:cNvPr>
          <p:cNvSpPr txBox="1"/>
          <p:nvPr/>
        </p:nvSpPr>
        <p:spPr>
          <a:xfrm>
            <a:off x="8519390" y="1079245"/>
            <a:ext cx="25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Recommendation Systems (</a:t>
            </a:r>
            <a:r>
              <a:rPr lang="en-US" sz="2000" dirty="0" err="1"/>
              <a:t>RecSys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00F24-831B-4C79-87A9-6A5CE3B74BA1}"/>
              </a:ext>
            </a:extLst>
          </p:cNvPr>
          <p:cNvSpPr txBox="1"/>
          <p:nvPr/>
        </p:nvSpPr>
        <p:spPr>
          <a:xfrm>
            <a:off x="2911071" y="2854783"/>
            <a:ext cx="69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(FFNs)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024E0-B6F5-4D7A-AAB4-2DE1C5D9667B}"/>
              </a:ext>
            </a:extLst>
          </p:cNvPr>
          <p:cNvSpPr txBox="1"/>
          <p:nvPr/>
        </p:nvSpPr>
        <p:spPr>
          <a:xfrm>
            <a:off x="1043554" y="2872336"/>
            <a:ext cx="69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(FFNs)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E6AD6-8BCA-4727-9F6B-9BA97624507A}"/>
              </a:ext>
            </a:extLst>
          </p:cNvPr>
          <p:cNvSpPr txBox="1"/>
          <p:nvPr/>
        </p:nvSpPr>
        <p:spPr>
          <a:xfrm>
            <a:off x="1718186" y="4260417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Full Stack Optimization of Transformer Inference,  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19526-060C-4EC4-842E-85877BC2C9FB}"/>
              </a:ext>
            </a:extLst>
          </p:cNvPr>
          <p:cNvSpPr txBox="1"/>
          <p:nvPr/>
        </p:nvSpPr>
        <p:spPr>
          <a:xfrm>
            <a:off x="6821345" y="4260417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Depiction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8B09A-9895-4EEF-983F-572DB7485ACC}"/>
              </a:ext>
            </a:extLst>
          </p:cNvPr>
          <p:cNvSpPr txBox="1"/>
          <p:nvPr/>
        </p:nvSpPr>
        <p:spPr>
          <a:xfrm>
            <a:off x="10310661" y="4248231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RecSys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Nvidia Blog</a:t>
            </a:r>
          </a:p>
        </p:txBody>
      </p:sp>
    </p:spTree>
    <p:extLst>
      <p:ext uri="{BB962C8B-B14F-4D97-AF65-F5344CB8AC3E}">
        <p14:creationId xmlns:p14="http://schemas.microsoft.com/office/powerpoint/2010/main" val="41904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C3C-75A8-4F7D-B11C-D81026853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Dominant Computation in AI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39399-FEC0-4348-A77C-A76CD7D957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19" y="4019892"/>
            <a:ext cx="6168325" cy="2161389"/>
          </a:xfrm>
        </p:spPr>
        <p:txBody>
          <a:bodyPr>
            <a:normAutofit fontScale="92500"/>
          </a:bodyPr>
          <a:lstStyle/>
          <a:p>
            <a:r>
              <a:rPr lang="en-US" dirty="0"/>
              <a:t>Most AI workloads are dominated by GEMMs (</a:t>
            </a:r>
            <a:r>
              <a:rPr lang="en-US" dirty="0" err="1"/>
              <a:t>GEneral</a:t>
            </a:r>
            <a:r>
              <a:rPr lang="en-US" dirty="0"/>
              <a:t> Matrix Multiplications).</a:t>
            </a:r>
          </a:p>
          <a:p>
            <a:r>
              <a:rPr lang="en-US" dirty="0"/>
              <a:t>GEMMs are represented as GEMM(M, N, K).</a:t>
            </a:r>
          </a:p>
          <a:p>
            <a:r>
              <a:rPr lang="en-US" dirty="0"/>
              <a:t>AI hardware is designed to maximize performance of GEMMs.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74C387C-5CD2-4058-9E89-53B3FC362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286854"/>
              </p:ext>
            </p:extLst>
          </p:nvPr>
        </p:nvGraphicFramePr>
        <p:xfrm>
          <a:off x="636270" y="1278193"/>
          <a:ext cx="2775525" cy="1945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ACACC7EE-7796-49B7-B684-81E52CEC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1" y="1410298"/>
            <a:ext cx="4144279" cy="17193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63BC50-EE67-4E88-960A-88AFF3549012}"/>
              </a:ext>
            </a:extLst>
          </p:cNvPr>
          <p:cNvSpPr txBox="1"/>
          <p:nvPr/>
        </p:nvSpPr>
        <p:spPr>
          <a:xfrm>
            <a:off x="8782951" y="3007718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RNN Runtime Distribution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F3389-2485-4DC4-B6CD-EE17E68B2FDE}"/>
              </a:ext>
            </a:extLst>
          </p:cNvPr>
          <p:cNvSpPr txBox="1"/>
          <p:nvPr/>
        </p:nvSpPr>
        <p:spPr>
          <a:xfrm>
            <a:off x="2280149" y="3504965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Softermax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DAC 2021.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3BE1D-48F6-4E77-B1D3-7F496C16CC4E}"/>
              </a:ext>
            </a:extLst>
          </p:cNvPr>
          <p:cNvSpPr txBox="1"/>
          <p:nvPr/>
        </p:nvSpPr>
        <p:spPr>
          <a:xfrm>
            <a:off x="8767819" y="3438611"/>
            <a:ext cx="2682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Approximate Computing AI Acceleration. IBM Blog 2018.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EE101-3F92-4490-877E-E2FE6D43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95" y="1364169"/>
            <a:ext cx="4144279" cy="1859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472BD7-D002-4DD4-A6ED-AC305854368D}"/>
              </a:ext>
            </a:extLst>
          </p:cNvPr>
          <p:cNvSpPr txBox="1"/>
          <p:nvPr/>
        </p:nvSpPr>
        <p:spPr>
          <a:xfrm>
            <a:off x="1324824" y="3106257"/>
            <a:ext cx="19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200" b="1" dirty="0">
                <a:solidFill>
                  <a:prstClr val="black"/>
                </a:solidFill>
                <a:latin typeface="Acumin Pro SemiCondensed" panose="020B0604020202020204" charset="0"/>
              </a:rPr>
              <a:t>BERT-Large</a:t>
            </a: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 Latency % </a:t>
            </a:r>
            <a:b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</a:b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with sequence length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6DD449-9FAE-474D-BC3B-E5E0DE21A19F}"/>
              </a:ext>
            </a:extLst>
          </p:cNvPr>
          <p:cNvSpPr txBox="1"/>
          <p:nvPr/>
        </p:nvSpPr>
        <p:spPr>
          <a:xfrm>
            <a:off x="6013109" y="3465871"/>
            <a:ext cx="1617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NonGEMMBench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ISPASS 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FE01E98-05D1-4BB6-A9FF-A7F6C2C3118D}"/>
                  </a:ext>
                </a:extLst>
              </p:cNvPr>
              <p:cNvSpPr txBox="1"/>
              <p:nvPr/>
            </p:nvSpPr>
            <p:spPr>
              <a:xfrm>
                <a:off x="8494201" y="5629595"/>
                <a:ext cx="2314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FE01E98-05D1-4BB6-A9FF-A7F6C2C3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01" y="5629595"/>
                <a:ext cx="2314806" cy="338554"/>
              </a:xfrm>
              <a:prstGeom prst="rect">
                <a:avLst/>
              </a:prstGeom>
              <a:blipFill>
                <a:blip r:embed="rId5"/>
                <a:stretch>
                  <a:fillRect l="-131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3B92FC22-4536-456E-80D9-70FA5DEE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845" y="3863796"/>
            <a:ext cx="4449443" cy="17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Graphic spid="25" grpId="0">
        <p:bldAsOne/>
      </p:bldGraphic>
      <p:bldP spid="29" grpId="0"/>
      <p:bldP spid="30" grpId="0"/>
      <p:bldP spid="31" grpId="0"/>
      <p:bldP spid="32" grpId="0"/>
      <p:bldP spid="33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928D-73ED-4FDD-97F4-90DEF9577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 Examples of AI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913EF-BE82-44D0-BF22-DC9F6066F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6F84-26EA-4E25-BD46-E49AAE820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160222" cy="2577165"/>
          </a:xfrm>
        </p:spPr>
        <p:txBody>
          <a:bodyPr/>
          <a:lstStyle/>
          <a:p>
            <a:pPr algn="just"/>
            <a:r>
              <a:rPr lang="en-US" dirty="0"/>
              <a:t>Graphics Processing Units (GPUs) – started as domain specific ICs for accelerating graphics, now general-purpose programmable IC.</a:t>
            </a:r>
          </a:p>
          <a:p>
            <a:pPr algn="just"/>
            <a:r>
              <a:rPr lang="en-US" dirty="0"/>
              <a:t>Tensor Processing Units (TPUs) – Domain specific IC specially designed for AI processing.</a:t>
            </a:r>
          </a:p>
          <a:p>
            <a:pPr algn="just"/>
            <a:r>
              <a:rPr lang="en-US" dirty="0"/>
              <a:t>Neural Processing Units (NPUs) – Application Specific IC designed for one end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57A1F-BEE4-47F5-8A8E-C0B53669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67" y="3978078"/>
            <a:ext cx="1367502" cy="1297374"/>
          </a:xfrm>
          <a:prstGeom prst="rect">
            <a:avLst/>
          </a:prstGeom>
        </p:spPr>
      </p:pic>
      <p:pic>
        <p:nvPicPr>
          <p:cNvPr id="7" name="Picture 2" descr="NVIDIA's New Ampere Data Center GPU in Full Production | NVIDIA Newsroom">
            <a:extLst>
              <a:ext uri="{FF2B5EF4-FFF2-40B4-BE49-F238E27FC236}">
                <a16:creationId xmlns:a16="http://schemas.microsoft.com/office/drawing/2014/main" id="{C5FE1CD6-E856-433B-98DA-B2F3DC24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73" y="3942672"/>
            <a:ext cx="2156424" cy="121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44210-3EA0-4FBE-ADE9-F6CB0C2C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832" y="4815191"/>
            <a:ext cx="1821719" cy="1093976"/>
          </a:xfrm>
          <a:prstGeom prst="rect">
            <a:avLst/>
          </a:prstGeom>
        </p:spPr>
      </p:pic>
      <p:pic>
        <p:nvPicPr>
          <p:cNvPr id="9" name="Picture 4" descr="Slides26">
            <a:extLst>
              <a:ext uri="{FF2B5EF4-FFF2-40B4-BE49-F238E27FC236}">
                <a16:creationId xmlns:a16="http://schemas.microsoft.com/office/drawing/2014/main" id="{533828D4-1CA0-4488-A71A-7A97A322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92" y="3978078"/>
            <a:ext cx="2735947" cy="15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Qualcomm's Zeroth SDK Brings Machine Intelligence To More Than Smartphones">
            <a:extLst>
              <a:ext uri="{FF2B5EF4-FFF2-40B4-BE49-F238E27FC236}">
                <a16:creationId xmlns:a16="http://schemas.microsoft.com/office/drawing/2014/main" id="{7B636F78-220B-4649-B5CD-425F39FF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4" r="20068"/>
          <a:stretch/>
        </p:blipFill>
        <p:spPr bwMode="auto">
          <a:xfrm>
            <a:off x="9452322" y="4501271"/>
            <a:ext cx="1439420" cy="130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44DF5-FAC4-45CF-BDA8-3876EEF02E46}"/>
              </a:ext>
            </a:extLst>
          </p:cNvPr>
          <p:cNvSpPr txBox="1"/>
          <p:nvPr/>
        </p:nvSpPr>
        <p:spPr>
          <a:xfrm>
            <a:off x="5457003" y="5658927"/>
            <a:ext cx="2028323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What do they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7759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Memory-Compute Model for AI 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522E9-A0AA-4993-B802-46C54652A658}"/>
              </a:ext>
            </a:extLst>
          </p:cNvPr>
          <p:cNvSpPr/>
          <p:nvPr/>
        </p:nvSpPr>
        <p:spPr>
          <a:xfrm>
            <a:off x="3003343" y="1310229"/>
            <a:ext cx="2628900" cy="156185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CC2713-A109-45C0-8897-A3006137E132}"/>
              </a:ext>
            </a:extLst>
          </p:cNvPr>
          <p:cNvCxnSpPr>
            <a:cxnSpLocks/>
          </p:cNvCxnSpPr>
          <p:nvPr/>
        </p:nvCxnSpPr>
        <p:spPr>
          <a:xfrm flipH="1">
            <a:off x="2455114" y="2478629"/>
            <a:ext cx="526443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675D6-E465-44A1-A748-7C79CAF15D5B}"/>
              </a:ext>
            </a:extLst>
          </p:cNvPr>
          <p:cNvSpPr/>
          <p:nvPr/>
        </p:nvSpPr>
        <p:spPr>
          <a:xfrm>
            <a:off x="1043554" y="1310229"/>
            <a:ext cx="1435100" cy="1561852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1ECB47-957B-40F6-923D-729FC7597251}"/>
              </a:ext>
            </a:extLst>
          </p:cNvPr>
          <p:cNvSpPr txBox="1"/>
          <p:nvPr/>
        </p:nvSpPr>
        <p:spPr>
          <a:xfrm>
            <a:off x="1263468" y="1767989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Off-chip 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314E8-75AF-419E-9DC1-881F82CCA609}"/>
              </a:ext>
            </a:extLst>
          </p:cNvPr>
          <p:cNvSpPr txBox="1"/>
          <p:nvPr/>
        </p:nvSpPr>
        <p:spPr>
          <a:xfrm>
            <a:off x="3791673" y="1583323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F56DD6-A6AA-42A1-B5C5-1B541FB76228}"/>
              </a:ext>
            </a:extLst>
          </p:cNvPr>
          <p:cNvSpPr/>
          <p:nvPr/>
        </p:nvSpPr>
        <p:spPr>
          <a:xfrm>
            <a:off x="3422443" y="2091154"/>
            <a:ext cx="1828800" cy="641471"/>
          </a:xfrm>
          <a:prstGeom prst="rect">
            <a:avLst/>
          </a:prstGeom>
          <a:solidFill>
            <a:srgbClr val="0F9ED5"/>
          </a:solidFill>
          <a:ln w="19050" cap="flat" cmpd="sng" algn="ctr">
            <a:solidFill>
              <a:srgbClr val="0F9E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On-chip Memory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2DA17B-8B55-4102-BD51-1823B2C59929}"/>
              </a:ext>
            </a:extLst>
          </p:cNvPr>
          <p:cNvSpPr/>
          <p:nvPr/>
        </p:nvSpPr>
        <p:spPr>
          <a:xfrm>
            <a:off x="6820051" y="1738445"/>
            <a:ext cx="685800" cy="365760"/>
          </a:xfrm>
          <a:prstGeom prst="rect">
            <a:avLst/>
          </a:prstGeom>
          <a:solidFill>
            <a:srgbClr val="7E97DE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3301FA-6917-45D3-8632-37FDBD76A653}"/>
              </a:ext>
            </a:extLst>
          </p:cNvPr>
          <p:cNvSpPr/>
          <p:nvPr/>
        </p:nvSpPr>
        <p:spPr>
          <a:xfrm>
            <a:off x="8055409" y="1643597"/>
            <a:ext cx="182880" cy="685800"/>
          </a:xfrm>
          <a:prstGeom prst="rect">
            <a:avLst/>
          </a:prstGeom>
          <a:solidFill>
            <a:srgbClr val="56B4A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4884B6-1D48-47CC-B28A-CF0A22A8D268}"/>
              </a:ext>
            </a:extLst>
          </p:cNvPr>
          <p:cNvSpPr/>
          <p:nvPr/>
        </p:nvSpPr>
        <p:spPr>
          <a:xfrm>
            <a:off x="8877030" y="1730606"/>
            <a:ext cx="182880" cy="365760"/>
          </a:xfrm>
          <a:prstGeom prst="rect">
            <a:avLst/>
          </a:prstGeom>
          <a:solidFill>
            <a:srgbClr val="A8808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/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blipFill>
                <a:blip r:embed="rId3"/>
                <a:stretch>
                  <a:fillRect l="-79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2AFECEC2-E289-4610-91D3-5F122ED90A76}"/>
              </a:ext>
            </a:extLst>
          </p:cNvPr>
          <p:cNvSpPr txBox="1"/>
          <p:nvPr/>
        </p:nvSpPr>
        <p:spPr>
          <a:xfrm>
            <a:off x="7520167" y="170349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A494E9-0BFA-4528-B5EF-CE9F51F5BBC0}"/>
              </a:ext>
            </a:extLst>
          </p:cNvPr>
          <p:cNvSpPr txBox="1"/>
          <p:nvPr/>
        </p:nvSpPr>
        <p:spPr>
          <a:xfrm>
            <a:off x="8248338" y="171305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BB38F4-D99E-465C-95C0-1E84ECC9D1A3}"/>
              </a:ext>
            </a:extLst>
          </p:cNvPr>
          <p:cNvSpPr/>
          <p:nvPr/>
        </p:nvSpPr>
        <p:spPr>
          <a:xfrm>
            <a:off x="6820050" y="173233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52290C-298A-47E2-98D5-2C0506D35993}"/>
              </a:ext>
            </a:extLst>
          </p:cNvPr>
          <p:cNvSpPr/>
          <p:nvPr/>
        </p:nvSpPr>
        <p:spPr>
          <a:xfrm>
            <a:off x="8052348" y="1855431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534EEF-A3F9-41B2-AFB3-4CE73CF756CC}"/>
              </a:ext>
            </a:extLst>
          </p:cNvPr>
          <p:cNvSpPr/>
          <p:nvPr/>
        </p:nvSpPr>
        <p:spPr>
          <a:xfrm>
            <a:off x="8877030" y="173060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2A10B9F-1B1F-43FF-93F4-49058310240E}"/>
              </a:ext>
            </a:extLst>
          </p:cNvPr>
          <p:cNvCxnSpPr/>
          <p:nvPr/>
        </p:nvCxnSpPr>
        <p:spPr>
          <a:xfrm>
            <a:off x="6805735" y="1675086"/>
            <a:ext cx="6858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36BD26-F12F-48E2-8D9A-3CB17888AC1D}"/>
              </a:ext>
            </a:extLst>
          </p:cNvPr>
          <p:cNvSpPr txBox="1"/>
          <p:nvPr/>
        </p:nvSpPr>
        <p:spPr>
          <a:xfrm>
            <a:off x="6992872" y="1390054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96664B-21EA-45BF-900B-8F11A13B3BBE}"/>
              </a:ext>
            </a:extLst>
          </p:cNvPr>
          <p:cNvCxnSpPr>
            <a:cxnSpLocks/>
          </p:cNvCxnSpPr>
          <p:nvPr/>
        </p:nvCxnSpPr>
        <p:spPr>
          <a:xfrm>
            <a:off x="6726240" y="1732270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032812-FCDF-4B85-986D-B1D5CA093F85}"/>
              </a:ext>
            </a:extLst>
          </p:cNvPr>
          <p:cNvSpPr txBox="1"/>
          <p:nvPr/>
        </p:nvSpPr>
        <p:spPr>
          <a:xfrm>
            <a:off x="6417050" y="174383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C60721-AB22-449C-8021-C971614A7ACF}"/>
              </a:ext>
            </a:extLst>
          </p:cNvPr>
          <p:cNvCxnSpPr>
            <a:cxnSpLocks/>
          </p:cNvCxnSpPr>
          <p:nvPr/>
        </p:nvCxnSpPr>
        <p:spPr>
          <a:xfrm>
            <a:off x="8025626" y="1579517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BDCA1A-9E65-4216-8F10-5CC58D5CBDCD}"/>
              </a:ext>
            </a:extLst>
          </p:cNvPr>
          <p:cNvSpPr txBox="1"/>
          <p:nvPr/>
        </p:nvSpPr>
        <p:spPr>
          <a:xfrm>
            <a:off x="7988353" y="1282389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0785D0-BBA3-4E93-8E89-96CB38482031}"/>
              </a:ext>
            </a:extLst>
          </p:cNvPr>
          <p:cNvCxnSpPr>
            <a:cxnSpLocks/>
          </p:cNvCxnSpPr>
          <p:nvPr/>
        </p:nvCxnSpPr>
        <p:spPr>
          <a:xfrm>
            <a:off x="7988353" y="1654580"/>
            <a:ext cx="0" cy="6858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54446E-EF2D-464B-A94D-229826158B8D}"/>
              </a:ext>
            </a:extLst>
          </p:cNvPr>
          <p:cNvSpPr txBox="1"/>
          <p:nvPr/>
        </p:nvSpPr>
        <p:spPr>
          <a:xfrm>
            <a:off x="7731652" y="1777446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CB705F-D76F-42ED-86BE-AE0BD1449E12}"/>
              </a:ext>
            </a:extLst>
          </p:cNvPr>
          <p:cNvCxnSpPr>
            <a:cxnSpLocks/>
          </p:cNvCxnSpPr>
          <p:nvPr/>
        </p:nvCxnSpPr>
        <p:spPr>
          <a:xfrm>
            <a:off x="8840302" y="1663285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EE089D8-64F7-490A-B82A-2C8FE96E3899}"/>
              </a:ext>
            </a:extLst>
          </p:cNvPr>
          <p:cNvSpPr txBox="1"/>
          <p:nvPr/>
        </p:nvSpPr>
        <p:spPr>
          <a:xfrm>
            <a:off x="8803029" y="1349014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293617-5AD1-4E60-8FF1-DFF15FF300F8}"/>
              </a:ext>
            </a:extLst>
          </p:cNvPr>
          <p:cNvCxnSpPr>
            <a:cxnSpLocks/>
          </p:cNvCxnSpPr>
          <p:nvPr/>
        </p:nvCxnSpPr>
        <p:spPr>
          <a:xfrm>
            <a:off x="8807375" y="1732173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B2C639-5FD3-490E-915A-D7A91C7F3C7E}"/>
              </a:ext>
            </a:extLst>
          </p:cNvPr>
          <p:cNvSpPr txBox="1"/>
          <p:nvPr/>
        </p:nvSpPr>
        <p:spPr>
          <a:xfrm>
            <a:off x="8495581" y="173547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523FE2-F762-4D99-BBF6-5668385EC042}"/>
              </a:ext>
            </a:extLst>
          </p:cNvPr>
          <p:cNvSpPr/>
          <p:nvPr/>
        </p:nvSpPr>
        <p:spPr>
          <a:xfrm>
            <a:off x="6417050" y="1317783"/>
            <a:ext cx="2837278" cy="1561852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784C21EB-331C-472A-9E74-6E375628B08D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>
            <a:off x="5646560" y="1822757"/>
            <a:ext cx="770491" cy="275952"/>
          </a:xfrm>
          <a:prstGeom prst="curvedConnector3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728881-D7F2-45CA-873A-87ACE6523223}"/>
              </a:ext>
            </a:extLst>
          </p:cNvPr>
          <p:cNvSpPr txBox="1"/>
          <p:nvPr/>
        </p:nvSpPr>
        <p:spPr>
          <a:xfrm>
            <a:off x="1006281" y="3076321"/>
            <a:ext cx="6982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simple analytical model of AI hardware consists of </a:t>
            </a:r>
          </a:p>
          <a:p>
            <a:pPr algn="just"/>
            <a:r>
              <a:rPr lang="en-US" sz="2000" dirty="0"/>
              <a:t>	- off-chip memory (say DRAM or HBM)</a:t>
            </a:r>
          </a:p>
          <a:p>
            <a:pPr algn="just"/>
            <a:r>
              <a:rPr lang="en-US" sz="2000" dirty="0"/>
              <a:t>	- on-chip memory (SRAM)</a:t>
            </a:r>
          </a:p>
          <a:p>
            <a:pPr algn="just"/>
            <a:r>
              <a:rPr lang="en-US" sz="2000" dirty="0"/>
              <a:t>	- some compute units (ALUs or SIMD or Systolic Arrays)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DB119B-239E-4168-972F-84EF105B2927}"/>
              </a:ext>
            </a:extLst>
          </p:cNvPr>
          <p:cNvSpPr txBox="1"/>
          <p:nvPr/>
        </p:nvSpPr>
        <p:spPr>
          <a:xfrm>
            <a:off x="1107739" y="4974487"/>
            <a:ext cx="6458207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Focus of this lecture - understand how data reuse in GEMMs impacts the hardware performance through a water-analogy.</a:t>
            </a:r>
          </a:p>
        </p:txBody>
      </p:sp>
    </p:spTree>
    <p:extLst>
      <p:ext uri="{BB962C8B-B14F-4D97-AF65-F5344CB8AC3E}">
        <p14:creationId xmlns:p14="http://schemas.microsoft.com/office/powerpoint/2010/main" val="1927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 animBg="1"/>
      <p:bldP spid="69" grpId="0" animBg="1"/>
      <p:bldP spid="70" grpId="0" animBg="1"/>
      <p:bldP spid="72" grpId="0"/>
      <p:bldP spid="74" grpId="0"/>
      <p:bldP spid="76" grpId="0"/>
      <p:bldP spid="78" grpId="0"/>
      <p:bldP spid="80" grpId="0"/>
      <p:bldP spid="82" grpId="0"/>
      <p:bldP spid="83" grpId="0" animBg="1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Waterflow-Analogy for Simple Memory-Compute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522E9-A0AA-4993-B802-46C54652A658}"/>
              </a:ext>
            </a:extLst>
          </p:cNvPr>
          <p:cNvSpPr/>
          <p:nvPr/>
        </p:nvSpPr>
        <p:spPr>
          <a:xfrm>
            <a:off x="3003343" y="1310229"/>
            <a:ext cx="2628900" cy="156185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CC2713-A109-45C0-8897-A3006137E132}"/>
              </a:ext>
            </a:extLst>
          </p:cNvPr>
          <p:cNvCxnSpPr>
            <a:cxnSpLocks/>
          </p:cNvCxnSpPr>
          <p:nvPr/>
        </p:nvCxnSpPr>
        <p:spPr>
          <a:xfrm flipH="1">
            <a:off x="2455114" y="2478629"/>
            <a:ext cx="526443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675D6-E465-44A1-A748-7C79CAF15D5B}"/>
              </a:ext>
            </a:extLst>
          </p:cNvPr>
          <p:cNvSpPr/>
          <p:nvPr/>
        </p:nvSpPr>
        <p:spPr>
          <a:xfrm>
            <a:off x="1043554" y="1310229"/>
            <a:ext cx="1435100" cy="1561852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1ECB47-957B-40F6-923D-729FC7597251}"/>
              </a:ext>
            </a:extLst>
          </p:cNvPr>
          <p:cNvSpPr txBox="1"/>
          <p:nvPr/>
        </p:nvSpPr>
        <p:spPr>
          <a:xfrm>
            <a:off x="1263468" y="1767989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Off-chip 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314E8-75AF-419E-9DC1-881F82CCA609}"/>
              </a:ext>
            </a:extLst>
          </p:cNvPr>
          <p:cNvSpPr txBox="1"/>
          <p:nvPr/>
        </p:nvSpPr>
        <p:spPr>
          <a:xfrm>
            <a:off x="3791673" y="1583323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F56DD6-A6AA-42A1-B5C5-1B541FB76228}"/>
              </a:ext>
            </a:extLst>
          </p:cNvPr>
          <p:cNvSpPr/>
          <p:nvPr/>
        </p:nvSpPr>
        <p:spPr>
          <a:xfrm>
            <a:off x="3422443" y="2091154"/>
            <a:ext cx="1828800" cy="641471"/>
          </a:xfrm>
          <a:prstGeom prst="rect">
            <a:avLst/>
          </a:prstGeom>
          <a:solidFill>
            <a:srgbClr val="0F9ED5"/>
          </a:solidFill>
          <a:ln w="19050" cap="flat" cmpd="sng" algn="ctr">
            <a:solidFill>
              <a:srgbClr val="0F9E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On-chip Memory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2DA17B-8B55-4102-BD51-1823B2C59929}"/>
              </a:ext>
            </a:extLst>
          </p:cNvPr>
          <p:cNvSpPr/>
          <p:nvPr/>
        </p:nvSpPr>
        <p:spPr>
          <a:xfrm>
            <a:off x="6820051" y="1738445"/>
            <a:ext cx="685800" cy="365760"/>
          </a:xfrm>
          <a:prstGeom prst="rect">
            <a:avLst/>
          </a:prstGeom>
          <a:solidFill>
            <a:srgbClr val="7E97DE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3301FA-6917-45D3-8632-37FDBD76A653}"/>
              </a:ext>
            </a:extLst>
          </p:cNvPr>
          <p:cNvSpPr/>
          <p:nvPr/>
        </p:nvSpPr>
        <p:spPr>
          <a:xfrm>
            <a:off x="8055409" y="1643597"/>
            <a:ext cx="182880" cy="685800"/>
          </a:xfrm>
          <a:prstGeom prst="rect">
            <a:avLst/>
          </a:prstGeom>
          <a:solidFill>
            <a:srgbClr val="56B4A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4884B6-1D48-47CC-B28A-CF0A22A8D268}"/>
              </a:ext>
            </a:extLst>
          </p:cNvPr>
          <p:cNvSpPr/>
          <p:nvPr/>
        </p:nvSpPr>
        <p:spPr>
          <a:xfrm>
            <a:off x="8877030" y="1730606"/>
            <a:ext cx="182880" cy="365760"/>
          </a:xfrm>
          <a:prstGeom prst="rect">
            <a:avLst/>
          </a:prstGeom>
          <a:solidFill>
            <a:srgbClr val="A8808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/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blipFill>
                <a:blip r:embed="rId3"/>
                <a:stretch>
                  <a:fillRect l="-79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2AFECEC2-E289-4610-91D3-5F122ED90A76}"/>
              </a:ext>
            </a:extLst>
          </p:cNvPr>
          <p:cNvSpPr txBox="1"/>
          <p:nvPr/>
        </p:nvSpPr>
        <p:spPr>
          <a:xfrm>
            <a:off x="7520167" y="170349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A494E9-0BFA-4528-B5EF-CE9F51F5BBC0}"/>
              </a:ext>
            </a:extLst>
          </p:cNvPr>
          <p:cNvSpPr txBox="1"/>
          <p:nvPr/>
        </p:nvSpPr>
        <p:spPr>
          <a:xfrm>
            <a:off x="8248338" y="171305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BB38F4-D99E-465C-95C0-1E84ECC9D1A3}"/>
              </a:ext>
            </a:extLst>
          </p:cNvPr>
          <p:cNvSpPr/>
          <p:nvPr/>
        </p:nvSpPr>
        <p:spPr>
          <a:xfrm>
            <a:off x="6820050" y="173233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52290C-298A-47E2-98D5-2C0506D35993}"/>
              </a:ext>
            </a:extLst>
          </p:cNvPr>
          <p:cNvSpPr/>
          <p:nvPr/>
        </p:nvSpPr>
        <p:spPr>
          <a:xfrm>
            <a:off x="8052348" y="1855431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534EEF-A3F9-41B2-AFB3-4CE73CF756CC}"/>
              </a:ext>
            </a:extLst>
          </p:cNvPr>
          <p:cNvSpPr/>
          <p:nvPr/>
        </p:nvSpPr>
        <p:spPr>
          <a:xfrm>
            <a:off x="8877030" y="173060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2A10B9F-1B1F-43FF-93F4-49058310240E}"/>
              </a:ext>
            </a:extLst>
          </p:cNvPr>
          <p:cNvCxnSpPr/>
          <p:nvPr/>
        </p:nvCxnSpPr>
        <p:spPr>
          <a:xfrm>
            <a:off x="6805735" y="1675086"/>
            <a:ext cx="6858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36BD26-F12F-48E2-8D9A-3CB17888AC1D}"/>
              </a:ext>
            </a:extLst>
          </p:cNvPr>
          <p:cNvSpPr txBox="1"/>
          <p:nvPr/>
        </p:nvSpPr>
        <p:spPr>
          <a:xfrm>
            <a:off x="6992872" y="1390054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96664B-21EA-45BF-900B-8F11A13B3BBE}"/>
              </a:ext>
            </a:extLst>
          </p:cNvPr>
          <p:cNvCxnSpPr>
            <a:cxnSpLocks/>
          </p:cNvCxnSpPr>
          <p:nvPr/>
        </p:nvCxnSpPr>
        <p:spPr>
          <a:xfrm>
            <a:off x="6726240" y="1732270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032812-FCDF-4B85-986D-B1D5CA093F85}"/>
              </a:ext>
            </a:extLst>
          </p:cNvPr>
          <p:cNvSpPr txBox="1"/>
          <p:nvPr/>
        </p:nvSpPr>
        <p:spPr>
          <a:xfrm>
            <a:off x="6417050" y="174383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C60721-AB22-449C-8021-C971614A7ACF}"/>
              </a:ext>
            </a:extLst>
          </p:cNvPr>
          <p:cNvCxnSpPr>
            <a:cxnSpLocks/>
          </p:cNvCxnSpPr>
          <p:nvPr/>
        </p:nvCxnSpPr>
        <p:spPr>
          <a:xfrm>
            <a:off x="8025626" y="1579517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BDCA1A-9E65-4216-8F10-5CC58D5CBDCD}"/>
              </a:ext>
            </a:extLst>
          </p:cNvPr>
          <p:cNvSpPr txBox="1"/>
          <p:nvPr/>
        </p:nvSpPr>
        <p:spPr>
          <a:xfrm>
            <a:off x="7988353" y="1282389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0785D0-BBA3-4E93-8E89-96CB38482031}"/>
              </a:ext>
            </a:extLst>
          </p:cNvPr>
          <p:cNvCxnSpPr>
            <a:cxnSpLocks/>
          </p:cNvCxnSpPr>
          <p:nvPr/>
        </p:nvCxnSpPr>
        <p:spPr>
          <a:xfrm>
            <a:off x="7988353" y="1654580"/>
            <a:ext cx="0" cy="6858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54446E-EF2D-464B-A94D-229826158B8D}"/>
              </a:ext>
            </a:extLst>
          </p:cNvPr>
          <p:cNvSpPr txBox="1"/>
          <p:nvPr/>
        </p:nvSpPr>
        <p:spPr>
          <a:xfrm>
            <a:off x="7731652" y="1777446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CB705F-D76F-42ED-86BE-AE0BD1449E12}"/>
              </a:ext>
            </a:extLst>
          </p:cNvPr>
          <p:cNvCxnSpPr>
            <a:cxnSpLocks/>
          </p:cNvCxnSpPr>
          <p:nvPr/>
        </p:nvCxnSpPr>
        <p:spPr>
          <a:xfrm>
            <a:off x="8840302" y="1663285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EE089D8-64F7-490A-B82A-2C8FE96E3899}"/>
              </a:ext>
            </a:extLst>
          </p:cNvPr>
          <p:cNvSpPr txBox="1"/>
          <p:nvPr/>
        </p:nvSpPr>
        <p:spPr>
          <a:xfrm>
            <a:off x="8803029" y="1349014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293617-5AD1-4E60-8FF1-DFF15FF300F8}"/>
              </a:ext>
            </a:extLst>
          </p:cNvPr>
          <p:cNvCxnSpPr>
            <a:cxnSpLocks/>
          </p:cNvCxnSpPr>
          <p:nvPr/>
        </p:nvCxnSpPr>
        <p:spPr>
          <a:xfrm>
            <a:off x="8807375" y="1732173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B2C639-5FD3-490E-915A-D7A91C7F3C7E}"/>
              </a:ext>
            </a:extLst>
          </p:cNvPr>
          <p:cNvSpPr txBox="1"/>
          <p:nvPr/>
        </p:nvSpPr>
        <p:spPr>
          <a:xfrm>
            <a:off x="8495581" y="173547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523FE2-F762-4D99-BBF6-5668385EC042}"/>
              </a:ext>
            </a:extLst>
          </p:cNvPr>
          <p:cNvSpPr/>
          <p:nvPr/>
        </p:nvSpPr>
        <p:spPr>
          <a:xfrm>
            <a:off x="6417050" y="1317783"/>
            <a:ext cx="2837278" cy="1561852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784C21EB-331C-472A-9E74-6E375628B08D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>
            <a:off x="5646560" y="1822757"/>
            <a:ext cx="770491" cy="275952"/>
          </a:xfrm>
          <a:prstGeom prst="curvedConnector3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0F71116-2958-4FE5-B9F3-D80741EDA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865"/>
          <a:stretch/>
        </p:blipFill>
        <p:spPr>
          <a:xfrm>
            <a:off x="7494182" y="4454687"/>
            <a:ext cx="1687368" cy="15225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4CB1C1-07B0-4E03-974E-E54B6BBBF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30699" y="4691497"/>
            <a:ext cx="819926" cy="8010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04831F-4AE1-4AC0-A40A-36CB767CFB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53023"/>
          <a:stretch/>
        </p:blipFill>
        <p:spPr>
          <a:xfrm>
            <a:off x="3238763" y="5455659"/>
            <a:ext cx="752346" cy="631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4AB849F-F507-4D3B-BE52-DDBBFEA3EC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944882" y="4346797"/>
            <a:ext cx="1024924" cy="17305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FC1DD-618C-4412-9292-CF1BA5A6B1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5003" y="3436470"/>
            <a:ext cx="2539682" cy="25396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67690F-8C3B-4D2D-ABEE-6B1BB2238D79}"/>
              </a:ext>
            </a:extLst>
          </p:cNvPr>
          <p:cNvSpPr txBox="1"/>
          <p:nvPr/>
        </p:nvSpPr>
        <p:spPr>
          <a:xfrm>
            <a:off x="1214182" y="3207398"/>
            <a:ext cx="284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Tank – Off-chip memory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D5B581-372F-4219-9BBB-142FFCB54713}"/>
              </a:ext>
            </a:extLst>
          </p:cNvPr>
          <p:cNvSpPr txBox="1"/>
          <p:nvPr/>
        </p:nvSpPr>
        <p:spPr>
          <a:xfrm>
            <a:off x="3244274" y="3821461"/>
            <a:ext cx="253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Tap – 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8F5816-BF47-468D-B16A-EBA769E0106A}"/>
              </a:ext>
            </a:extLst>
          </p:cNvPr>
          <p:cNvSpPr txBox="1"/>
          <p:nvPr/>
        </p:nvSpPr>
        <p:spPr>
          <a:xfrm>
            <a:off x="4950135" y="3481342"/>
            <a:ext cx="131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Bucket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A0FB41-117B-464E-9622-FD0725D2B53C}"/>
              </a:ext>
            </a:extLst>
          </p:cNvPr>
          <p:cNvSpPr txBox="1"/>
          <p:nvPr/>
        </p:nvSpPr>
        <p:spPr>
          <a:xfrm>
            <a:off x="7494182" y="3481342"/>
            <a:ext cx="169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Dishes – DNN operations, GEMMs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9E5A9-BCEF-4383-B7E6-5BC6467F0968}"/>
              </a:ext>
            </a:extLst>
          </p:cNvPr>
          <p:cNvSpPr/>
          <p:nvPr/>
        </p:nvSpPr>
        <p:spPr>
          <a:xfrm>
            <a:off x="7424310" y="3481342"/>
            <a:ext cx="1830018" cy="2606484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5B3D64-0F0C-427B-A25D-00D2C94A603C}"/>
              </a:ext>
            </a:extLst>
          </p:cNvPr>
          <p:cNvSpPr/>
          <p:nvPr/>
        </p:nvSpPr>
        <p:spPr>
          <a:xfrm>
            <a:off x="4802667" y="3457221"/>
            <a:ext cx="2417477" cy="262987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765382-A1D8-47B3-B99C-4E34B3A85EE4}"/>
              </a:ext>
            </a:extLst>
          </p:cNvPr>
          <p:cNvSpPr txBox="1"/>
          <p:nvPr/>
        </p:nvSpPr>
        <p:spPr>
          <a:xfrm>
            <a:off x="6112021" y="3899184"/>
            <a:ext cx="131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You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0F0D09-2AA6-4F32-8168-9043B470A440}"/>
              </a:ext>
            </a:extLst>
          </p:cNvPr>
          <p:cNvSpPr/>
          <p:nvPr/>
        </p:nvSpPr>
        <p:spPr>
          <a:xfrm>
            <a:off x="1069918" y="3155429"/>
            <a:ext cx="3387977" cy="3220291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FEAF2B-8727-4A72-A9E4-8A23F4CD4466}"/>
              </a:ext>
            </a:extLst>
          </p:cNvPr>
          <p:cNvCxnSpPr>
            <a:cxnSpLocks/>
          </p:cNvCxnSpPr>
          <p:nvPr/>
        </p:nvCxnSpPr>
        <p:spPr>
          <a:xfrm flipH="1">
            <a:off x="4457895" y="4856563"/>
            <a:ext cx="344772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A5A3C5F-0DC5-4815-9584-79A10772B2DE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16200000" flipV="1">
            <a:off x="7163303" y="2305325"/>
            <a:ext cx="24121" cy="2327913"/>
          </a:xfrm>
          <a:prstGeom prst="curvedConnector3">
            <a:avLst>
              <a:gd name="adj1" fmla="val 1047722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564B1E3-45D6-4619-8F9C-06CA2C4E1E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799826" y="4127302"/>
            <a:ext cx="1617824" cy="22880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5BA48D-28E7-4752-93B8-084C31AF0EA5}"/>
              </a:ext>
            </a:extLst>
          </p:cNvPr>
          <p:cNvSpPr txBox="1"/>
          <p:nvPr/>
        </p:nvSpPr>
        <p:spPr>
          <a:xfrm>
            <a:off x="9359581" y="2190825"/>
            <a:ext cx="3536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Water – Data (bytes)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Rate of doing dishes – Performance (operations/sec)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99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Waterflow-Analogy for Simple Memory-Compute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F71116-2958-4FE5-B9F3-D80741EDA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7389079" y="2415680"/>
            <a:ext cx="1687368" cy="15225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4CB1C1-07B0-4E03-974E-E54B6BBB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25596" y="2652490"/>
            <a:ext cx="819926" cy="8010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04831F-4AE1-4AC0-A40A-36CB767CFB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3133660" y="3416652"/>
            <a:ext cx="752346" cy="631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4AB849F-F507-4D3B-BE52-DDBBFEA3E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39779" y="2307790"/>
            <a:ext cx="1024924" cy="17305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FC1DD-618C-4412-9292-CF1BA5A6B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9900" y="1397463"/>
            <a:ext cx="2539682" cy="25396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67690F-8C3B-4D2D-ABEE-6B1BB2238D79}"/>
              </a:ext>
            </a:extLst>
          </p:cNvPr>
          <p:cNvSpPr txBox="1"/>
          <p:nvPr/>
        </p:nvSpPr>
        <p:spPr>
          <a:xfrm>
            <a:off x="1109079" y="1168391"/>
            <a:ext cx="284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Tank – Off-chip memory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D5B581-372F-4219-9BBB-142FFCB54713}"/>
              </a:ext>
            </a:extLst>
          </p:cNvPr>
          <p:cNvSpPr txBox="1"/>
          <p:nvPr/>
        </p:nvSpPr>
        <p:spPr>
          <a:xfrm>
            <a:off x="3139171" y="1782454"/>
            <a:ext cx="253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Tap – 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8F5816-BF47-468D-B16A-EBA769E0106A}"/>
              </a:ext>
            </a:extLst>
          </p:cNvPr>
          <p:cNvSpPr txBox="1"/>
          <p:nvPr/>
        </p:nvSpPr>
        <p:spPr>
          <a:xfrm>
            <a:off x="4845032" y="1442335"/>
            <a:ext cx="131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Bucket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A0FB41-117B-464E-9622-FD0725D2B53C}"/>
              </a:ext>
            </a:extLst>
          </p:cNvPr>
          <p:cNvSpPr txBox="1"/>
          <p:nvPr/>
        </p:nvSpPr>
        <p:spPr>
          <a:xfrm>
            <a:off x="7389079" y="1442335"/>
            <a:ext cx="169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Dishes – DNN operations, GEMMs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9E5A9-BCEF-4383-B7E6-5BC6467F0968}"/>
              </a:ext>
            </a:extLst>
          </p:cNvPr>
          <p:cNvSpPr/>
          <p:nvPr/>
        </p:nvSpPr>
        <p:spPr>
          <a:xfrm>
            <a:off x="7319207" y="1442335"/>
            <a:ext cx="1830018" cy="2606484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5B3D64-0F0C-427B-A25D-00D2C94A603C}"/>
              </a:ext>
            </a:extLst>
          </p:cNvPr>
          <p:cNvSpPr/>
          <p:nvPr/>
        </p:nvSpPr>
        <p:spPr>
          <a:xfrm>
            <a:off x="4697564" y="1418214"/>
            <a:ext cx="2417477" cy="262987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765382-A1D8-47B3-B99C-4E34B3A85EE4}"/>
              </a:ext>
            </a:extLst>
          </p:cNvPr>
          <p:cNvSpPr txBox="1"/>
          <p:nvPr/>
        </p:nvSpPr>
        <p:spPr>
          <a:xfrm>
            <a:off x="6006918" y="1860177"/>
            <a:ext cx="131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You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0F0D09-2AA6-4F32-8168-9043B470A440}"/>
              </a:ext>
            </a:extLst>
          </p:cNvPr>
          <p:cNvSpPr/>
          <p:nvPr/>
        </p:nvSpPr>
        <p:spPr>
          <a:xfrm>
            <a:off x="964815" y="1116422"/>
            <a:ext cx="3387977" cy="3220291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FEAF2B-8727-4A72-A9E4-8A23F4CD4466}"/>
              </a:ext>
            </a:extLst>
          </p:cNvPr>
          <p:cNvCxnSpPr>
            <a:cxnSpLocks/>
          </p:cNvCxnSpPr>
          <p:nvPr/>
        </p:nvCxnSpPr>
        <p:spPr>
          <a:xfrm flipH="1">
            <a:off x="4352792" y="2817556"/>
            <a:ext cx="344772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A5A3C5F-0DC5-4815-9584-79A10772B2DE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16200000" flipV="1">
            <a:off x="7058200" y="266318"/>
            <a:ext cx="24121" cy="2327913"/>
          </a:xfrm>
          <a:prstGeom prst="curvedConnector3">
            <a:avLst>
              <a:gd name="adj1" fmla="val 1047722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564B1E3-45D6-4619-8F9C-06CA2C4E1E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694723" y="2088295"/>
            <a:ext cx="1617824" cy="2288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C659D-890D-4B60-87A3-CE0B5F0F08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02"/>
          <a:stretch/>
        </p:blipFill>
        <p:spPr>
          <a:xfrm>
            <a:off x="800287" y="4072207"/>
            <a:ext cx="9103907" cy="253041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9189FE-31F0-4F23-9B5C-0FF02500E79F}"/>
              </a:ext>
            </a:extLst>
          </p:cNvPr>
          <p:cNvSpPr txBox="1"/>
          <p:nvPr/>
        </p:nvSpPr>
        <p:spPr>
          <a:xfrm>
            <a:off x="9303777" y="1959251"/>
            <a:ext cx="2028323" cy="17543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Given the number of DNN operations and limited BW constraint, how to maximize R</a:t>
            </a:r>
            <a:r>
              <a:rPr lang="en-US" baseline="-25000" dirty="0"/>
              <a:t>obs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25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Waterflow-Analogy Model Illustration (1)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90AD6AD-CB4D-4CB4-843B-EB1B0613C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1783" y="4319804"/>
            <a:ext cx="2034362" cy="183560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39BDD25-6A13-443D-95F9-3C1855187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7685" y="1399129"/>
            <a:ext cx="1425754" cy="139286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5E4E860-A499-416D-91F1-821AB6EC2F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3809" y="2748649"/>
            <a:ext cx="1355476" cy="1137632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07609D-95E7-43BE-9A45-D5483E14A719}"/>
              </a:ext>
            </a:extLst>
          </p:cNvPr>
          <p:cNvCxnSpPr/>
          <p:nvPr/>
        </p:nvCxnSpPr>
        <p:spPr>
          <a:xfrm>
            <a:off x="1745331" y="1349441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D12B116-E0C6-4F56-9518-B414C1D8AACF}"/>
              </a:ext>
            </a:extLst>
          </p:cNvPr>
          <p:cNvCxnSpPr>
            <a:cxnSpLocks/>
          </p:cNvCxnSpPr>
          <p:nvPr/>
        </p:nvCxnSpPr>
        <p:spPr>
          <a:xfrm>
            <a:off x="2698252" y="3076411"/>
            <a:ext cx="0" cy="9709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2729DB69-AFFB-4C17-8C16-53E40DB050D5}"/>
              </a:ext>
            </a:extLst>
          </p:cNvPr>
          <p:cNvSpPr txBox="1"/>
          <p:nvPr/>
        </p:nvSpPr>
        <p:spPr>
          <a:xfrm>
            <a:off x="2897270" y="1187516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1FB3226-39E5-4A7F-8960-172493A8F1BF}"/>
              </a:ext>
            </a:extLst>
          </p:cNvPr>
          <p:cNvSpPr txBox="1"/>
          <p:nvPr/>
        </p:nvSpPr>
        <p:spPr>
          <a:xfrm>
            <a:off x="2242872" y="4570936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F2DB5C-AFFF-4FCA-A84C-1867FD143917}"/>
              </a:ext>
            </a:extLst>
          </p:cNvPr>
          <p:cNvSpPr txBox="1"/>
          <p:nvPr/>
        </p:nvSpPr>
        <p:spPr>
          <a:xfrm>
            <a:off x="2946908" y="3316924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1L/sec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1D9842-240B-49AC-82BC-09603A6B4A3E}"/>
              </a:ext>
            </a:extLst>
          </p:cNvPr>
          <p:cNvSpPr txBox="1"/>
          <p:nvPr/>
        </p:nvSpPr>
        <p:spPr>
          <a:xfrm>
            <a:off x="3994079" y="1943172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20DA38-7128-4311-8961-E4B587308C61}"/>
              </a:ext>
            </a:extLst>
          </p:cNvPr>
          <p:cNvSpPr txBox="1"/>
          <p:nvPr/>
        </p:nvSpPr>
        <p:spPr>
          <a:xfrm>
            <a:off x="6334730" y="1151057"/>
            <a:ext cx="3099505" cy="369331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1: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L + Data/BW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0.1 + 20/1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10/(20.1 + 0.5)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 0.485 OPS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49BBA6-8D0E-432B-863F-D8D660CBF72B}"/>
              </a:ext>
            </a:extLst>
          </p:cNvPr>
          <p:cNvCxnSpPr>
            <a:cxnSpLocks/>
          </p:cNvCxnSpPr>
          <p:nvPr/>
        </p:nvCxnSpPr>
        <p:spPr>
          <a:xfrm>
            <a:off x="6588100" y="6124086"/>
            <a:ext cx="2545237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0407D17-C810-4711-88ED-C1F62E0A28D7}"/>
              </a:ext>
            </a:extLst>
          </p:cNvPr>
          <p:cNvSpPr txBox="1"/>
          <p:nvPr/>
        </p:nvSpPr>
        <p:spPr>
          <a:xfrm>
            <a:off x="8660285" y="586264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ptos" panose="02110004020202020204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242CE74-B2FF-40D9-B407-204F787BD3B6}"/>
              </a:ext>
            </a:extLst>
          </p:cNvPr>
          <p:cNvSpPr txBox="1"/>
          <p:nvPr/>
        </p:nvSpPr>
        <p:spPr>
          <a:xfrm>
            <a:off x="1043554" y="2514026"/>
            <a:ext cx="1362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C72DD3-DEFA-483C-8469-EA28CAB48863}"/>
              </a:ext>
            </a:extLst>
          </p:cNvPr>
          <p:cNvSpPr txBox="1"/>
          <p:nvPr/>
        </p:nvSpPr>
        <p:spPr>
          <a:xfrm>
            <a:off x="4148704" y="580967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8BFD68-E7E1-4847-AAE4-98E702F6D5A2}"/>
              </a:ext>
            </a:extLst>
          </p:cNvPr>
          <p:cNvSpPr txBox="1"/>
          <p:nvPr/>
        </p:nvSpPr>
        <p:spPr>
          <a:xfrm>
            <a:off x="2157979" y="580967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318510E-A4A8-44B7-B95E-B02EFEBEB1AC}"/>
              </a:ext>
            </a:extLst>
          </p:cNvPr>
          <p:cNvSpPr/>
          <p:nvPr/>
        </p:nvSpPr>
        <p:spPr>
          <a:xfrm>
            <a:off x="1081761" y="4255526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6044AA4-EEC7-4670-AE32-86CFFCB7279A}"/>
              </a:ext>
            </a:extLst>
          </p:cNvPr>
          <p:cNvSpPr/>
          <p:nvPr/>
        </p:nvSpPr>
        <p:spPr>
          <a:xfrm>
            <a:off x="3693879" y="4251072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2CE6933-860F-4A6B-9FC4-ED6480F4941E}"/>
              </a:ext>
            </a:extLst>
          </p:cNvPr>
          <p:cNvSpPr/>
          <p:nvPr/>
        </p:nvSpPr>
        <p:spPr>
          <a:xfrm>
            <a:off x="1073287" y="1191484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022A6EF-2C1C-4296-BDAD-4AFA6D86D8F4}"/>
              </a:ext>
            </a:extLst>
          </p:cNvPr>
          <p:cNvGrpSpPr/>
          <p:nvPr/>
        </p:nvGrpSpPr>
        <p:grpSpPr>
          <a:xfrm>
            <a:off x="6792903" y="5153938"/>
            <a:ext cx="1879317" cy="734793"/>
            <a:chOff x="9718918" y="1239153"/>
            <a:chExt cx="1879317" cy="73479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B7F85AF-2687-444B-A62F-FAED1E282C5D}"/>
                </a:ext>
              </a:extLst>
            </p:cNvPr>
            <p:cNvSpPr/>
            <p:nvPr/>
          </p:nvSpPr>
          <p:spPr>
            <a:xfrm>
              <a:off x="9718918" y="1239153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6F95C3C-2480-4C9D-B2DB-F9F2FE5F6A8D}"/>
                </a:ext>
              </a:extLst>
            </p:cNvPr>
            <p:cNvSpPr/>
            <p:nvPr/>
          </p:nvSpPr>
          <p:spPr>
            <a:xfrm>
              <a:off x="10099602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B551909-C0FB-47EE-BBBE-3C5D1579D41B}"/>
                </a:ext>
              </a:extLst>
            </p:cNvPr>
            <p:cNvSpPr/>
            <p:nvPr/>
          </p:nvSpPr>
          <p:spPr>
            <a:xfrm>
              <a:off x="10462264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DBCD849-F011-4536-958D-F03A79A38A16}"/>
                </a:ext>
              </a:extLst>
            </p:cNvPr>
            <p:cNvSpPr/>
            <p:nvPr/>
          </p:nvSpPr>
          <p:spPr>
            <a:xfrm>
              <a:off x="10824926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B615948-D637-4107-83D6-84C0CD457B89}"/>
                </a:ext>
              </a:extLst>
            </p:cNvPr>
            <p:cNvSpPr/>
            <p:nvPr/>
          </p:nvSpPr>
          <p:spPr>
            <a:xfrm>
              <a:off x="11187587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9B9A4E3-9C1E-4146-9FA5-958F60893C60}"/>
                </a:ext>
              </a:extLst>
            </p:cNvPr>
            <p:cNvSpPr/>
            <p:nvPr/>
          </p:nvSpPr>
          <p:spPr>
            <a:xfrm>
              <a:off x="10284372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E7F79A2-6FD5-4B5C-B07C-9B304BFA6D73}"/>
                </a:ext>
              </a:extLst>
            </p:cNvPr>
            <p:cNvSpPr/>
            <p:nvPr/>
          </p:nvSpPr>
          <p:spPr>
            <a:xfrm>
              <a:off x="9922046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D1BF25A-3CC7-4C79-AB86-5C710A5F9B17}"/>
                </a:ext>
              </a:extLst>
            </p:cNvPr>
            <p:cNvSpPr/>
            <p:nvPr/>
          </p:nvSpPr>
          <p:spPr>
            <a:xfrm>
              <a:off x="10103209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22A28EC-4CFB-48A4-8454-1933A349C417}"/>
                </a:ext>
              </a:extLst>
            </p:cNvPr>
            <p:cNvSpPr/>
            <p:nvPr/>
          </p:nvSpPr>
          <p:spPr>
            <a:xfrm>
              <a:off x="10465535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44A57EA-3C66-4243-B496-EF37F9693F82}"/>
                </a:ext>
              </a:extLst>
            </p:cNvPr>
            <p:cNvSpPr/>
            <p:nvPr/>
          </p:nvSpPr>
          <p:spPr>
            <a:xfrm>
              <a:off x="10646698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83BC6B8-B5EC-44AD-9B0D-637AB8901201}"/>
                </a:ext>
              </a:extLst>
            </p:cNvPr>
            <p:cNvSpPr/>
            <p:nvPr/>
          </p:nvSpPr>
          <p:spPr>
            <a:xfrm>
              <a:off x="10827861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8F9C1EF-D023-44AA-AA4F-64551D21FABA}"/>
                </a:ext>
              </a:extLst>
            </p:cNvPr>
            <p:cNvSpPr/>
            <p:nvPr/>
          </p:nvSpPr>
          <p:spPr>
            <a:xfrm>
              <a:off x="11009024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95AA1F1-5EE1-4E10-A4AA-6BCE8B77BF86}"/>
                </a:ext>
              </a:extLst>
            </p:cNvPr>
            <p:cNvSpPr/>
            <p:nvPr/>
          </p:nvSpPr>
          <p:spPr>
            <a:xfrm>
              <a:off x="11190187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365686C-3432-48B3-B552-127786FDFC71}"/>
                </a:ext>
              </a:extLst>
            </p:cNvPr>
            <p:cNvSpPr/>
            <p:nvPr/>
          </p:nvSpPr>
          <p:spPr>
            <a:xfrm>
              <a:off x="11371350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60B8249-53A5-4399-B720-C308F90ECC99}"/>
                </a:ext>
              </a:extLst>
            </p:cNvPr>
            <p:cNvSpPr/>
            <p:nvPr/>
          </p:nvSpPr>
          <p:spPr>
            <a:xfrm>
              <a:off x="11552515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8405D37-39EC-43D7-A72F-B38907A4B170}"/>
                </a:ext>
              </a:extLst>
            </p:cNvPr>
            <p:cNvSpPr/>
            <p:nvPr/>
          </p:nvSpPr>
          <p:spPr>
            <a:xfrm>
              <a:off x="9900966" y="1239153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9E9274A-F3E8-45BF-B23D-4E5237558E17}"/>
                </a:ext>
              </a:extLst>
            </p:cNvPr>
            <p:cNvSpPr/>
            <p:nvPr/>
          </p:nvSpPr>
          <p:spPr>
            <a:xfrm>
              <a:off x="10281650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07AD7FF-F2FE-46CC-85A0-2661BB75B012}"/>
                </a:ext>
              </a:extLst>
            </p:cNvPr>
            <p:cNvSpPr/>
            <p:nvPr/>
          </p:nvSpPr>
          <p:spPr>
            <a:xfrm>
              <a:off x="10644312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061834-B1CB-4C21-91EC-AC5F949D42C3}"/>
                </a:ext>
              </a:extLst>
            </p:cNvPr>
            <p:cNvSpPr/>
            <p:nvPr/>
          </p:nvSpPr>
          <p:spPr>
            <a:xfrm>
              <a:off x="11006974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C2D6F3B-E666-40B0-9F37-0696E2EFBC50}"/>
                </a:ext>
              </a:extLst>
            </p:cNvPr>
            <p:cNvSpPr/>
            <p:nvPr/>
          </p:nvSpPr>
          <p:spPr>
            <a:xfrm>
              <a:off x="11369635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18DA241-377D-4699-AE23-E67FC1BDB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22558" y="3847391"/>
            <a:ext cx="1935690" cy="2737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BFF56-5C2D-43B8-BADE-866A0970EE76}"/>
              </a:ext>
            </a:extLst>
          </p:cNvPr>
          <p:cNvSpPr txBox="1"/>
          <p:nvPr/>
        </p:nvSpPr>
        <p:spPr>
          <a:xfrm>
            <a:off x="9586696" y="1997839"/>
            <a:ext cx="2174263" cy="28623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Say, Ops = 100.</a:t>
            </a:r>
          </a:p>
          <a:p>
            <a:br>
              <a:rPr lang="en-US" dirty="0"/>
            </a:br>
            <a:r>
              <a:rPr lang="en-US" dirty="0"/>
              <a:t>How can we improve the performance?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rate-matching memory bandwidth and compute throughput help?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72C64-C472-48CA-A543-A2DB70237267}"/>
              </a:ext>
            </a:extLst>
          </p:cNvPr>
          <p:cNvCxnSpPr>
            <a:cxnSpLocks/>
          </p:cNvCxnSpPr>
          <p:nvPr/>
        </p:nvCxnSpPr>
        <p:spPr>
          <a:xfrm>
            <a:off x="6775266" y="5092849"/>
            <a:ext cx="20966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6151EE-F901-4066-93DF-D0D866E029AB}"/>
              </a:ext>
            </a:extLst>
          </p:cNvPr>
          <p:cNvSpPr txBox="1"/>
          <p:nvPr/>
        </p:nvSpPr>
        <p:spPr>
          <a:xfrm>
            <a:off x="6676071" y="4841592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2.1sec/OP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AC4AD56-3627-4539-B292-7DAF2A1B3138}"/>
              </a:ext>
            </a:extLst>
          </p:cNvPr>
          <p:cNvSpPr txBox="1"/>
          <p:nvPr/>
        </p:nvSpPr>
        <p:spPr>
          <a:xfrm>
            <a:off x="6807678" y="5892507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 sec/OP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DE4323-7F73-4BB8-9DA9-E51E4420C485}"/>
              </a:ext>
            </a:extLst>
          </p:cNvPr>
          <p:cNvCxnSpPr>
            <a:cxnSpLocks/>
          </p:cNvCxnSpPr>
          <p:nvPr/>
        </p:nvCxnSpPr>
        <p:spPr>
          <a:xfrm>
            <a:off x="6962066" y="5924227"/>
            <a:ext cx="113649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84E43B03-17FB-489B-84BC-7FE3E70A7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816455" y="4924506"/>
            <a:ext cx="1368463" cy="14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build="p"/>
      <p:bldP spid="7" grpId="0"/>
      <p:bldP spid="160" grpId="0"/>
    </p:bldLst>
  </p:timing>
</p:sld>
</file>

<file path=ppt/theme/theme1.xml><?xml version="1.0" encoding="utf-8"?>
<a:theme xmlns:a="http://schemas.openxmlformats.org/drawingml/2006/main" name="Purdue1">
  <a:themeElements>
    <a:clrScheme name="CustomPurdue2">
      <a:dk1>
        <a:srgbClr val="000000"/>
      </a:dk1>
      <a:lt1>
        <a:srgbClr val="000000"/>
      </a:lt1>
      <a:dk2>
        <a:srgbClr val="C4BFC0"/>
      </a:dk2>
      <a:lt2>
        <a:srgbClr val="FFFFFF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555960"/>
      </a:folHlink>
    </a:clrScheme>
    <a:fontScheme name="Custom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337293-BA4E-49A4-AD82-BDECFF978624}" vid="{33EF5874-F2F3-45F8-B4AF-81D98597C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ECE695-AIH-Spring2025-Template</Template>
  <TotalTime>1402</TotalTime>
  <Words>2897</Words>
  <Application>Microsoft Office PowerPoint</Application>
  <PresentationFormat>Widescreen</PresentationFormat>
  <Paragraphs>618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Acumin Pro ExtraCondensed</vt:lpstr>
      <vt:lpstr>Acumin Pro</vt:lpstr>
      <vt:lpstr>Wingdings</vt:lpstr>
      <vt:lpstr>Calibri</vt:lpstr>
      <vt:lpstr>Aptos Narrow</vt:lpstr>
      <vt:lpstr>Roboto</vt:lpstr>
      <vt:lpstr>Acumin Pro SemiCondensed</vt:lpstr>
      <vt:lpstr>Cambria Math</vt:lpstr>
      <vt:lpstr>Courier New</vt:lpstr>
      <vt:lpstr>Aptos</vt:lpstr>
      <vt:lpstr>Arial</vt:lpstr>
      <vt:lpstr>Acumin Pro Semibold</vt:lpstr>
      <vt:lpstr>Purdue1</vt:lpstr>
      <vt:lpstr>A Water-Flow Analogy for Teaching Data Reuse and Memory Hierarchies  </vt:lpstr>
      <vt:lpstr>Overview</vt:lpstr>
      <vt:lpstr>Artificial Intelligence (AI) Workloads</vt:lpstr>
      <vt:lpstr>Dominant Computation in AI workloads</vt:lpstr>
      <vt:lpstr>Common Examples of AI Hardware</vt:lpstr>
      <vt:lpstr>Simple Memory-Compute Model for AI Hardware</vt:lpstr>
      <vt:lpstr>Waterflow-Analogy for Simple Memory-Compute Model</vt:lpstr>
      <vt:lpstr>Waterflow-Analogy for Simple Memory-Compute Model</vt:lpstr>
      <vt:lpstr>Waterflow-Analogy Model Illustration (1) 9</vt:lpstr>
      <vt:lpstr>Waterflow-Analogy Model Illustration (2) 9</vt:lpstr>
      <vt:lpstr>Impact of Data Reuse on Performance (1) 9</vt:lpstr>
      <vt:lpstr>Impact of Data Reuse on Performance (2) 9</vt:lpstr>
      <vt:lpstr>Impact of Data Reuse on Performance (3) 9</vt:lpstr>
      <vt:lpstr>Roofline: Memory vs Compute intensive</vt:lpstr>
      <vt:lpstr>Arithmetic Intensity of GEMMs (1)</vt:lpstr>
      <vt:lpstr>Arithmetic Intensity of GEMMs (2)</vt:lpstr>
      <vt:lpstr>Roofline: Memory vs Compute intensive</vt:lpstr>
      <vt:lpstr>Examples of Memory-bound Scenarios</vt:lpstr>
      <vt:lpstr>Conclusion</vt:lpstr>
      <vt:lpstr>Q&amp;A</vt:lpstr>
      <vt:lpstr>Appendix</vt:lpstr>
      <vt:lpstr>Recap: Evaluating DNNs</vt:lpstr>
      <vt:lpstr>Recap: Roofline Performance Model</vt:lpstr>
      <vt:lpstr>Recap: Matrix Multiplications in DNN Models (1)</vt:lpstr>
      <vt:lpstr>Recap: Matrix Multiplications in DNN Models (2)</vt:lpstr>
      <vt:lpstr>Recap: Matrix Multiplications in DNN Models (3)</vt:lpstr>
      <vt:lpstr>Basic Computations in AI Workloads</vt:lpstr>
      <vt:lpstr>PowerPoint Presentation</vt:lpstr>
      <vt:lpstr>Basic Computations in AI Workloads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DNNs</dc:title>
  <dc:creator>Sharma, Tanvi</dc:creator>
  <cp:lastModifiedBy>Tanvi Sharma</cp:lastModifiedBy>
  <cp:revision>46</cp:revision>
  <dcterms:created xsi:type="dcterms:W3CDTF">2025-01-25T16:14:07Z</dcterms:created>
  <dcterms:modified xsi:type="dcterms:W3CDTF">2025-06-21T12:00:46Z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2025-05-18T20:27:11Z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6342fb97-7bbe-4b2f-811e-69803c45e83a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10, 3, 0, 1</vt:lpwstr>
  </property>
</Properties>
</file>